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509" r:id="rId1"/>
  </p:sldMasterIdLst>
  <p:sldIdLst>
    <p:sldId id="256" r:id="rId2"/>
    <p:sldId id="295" r:id="rId3"/>
    <p:sldId id="258" r:id="rId4"/>
    <p:sldId id="260" r:id="rId5"/>
    <p:sldId id="302" r:id="rId6"/>
    <p:sldId id="291" r:id="rId7"/>
    <p:sldId id="293" r:id="rId8"/>
    <p:sldId id="285" r:id="rId9"/>
    <p:sldId id="300" r:id="rId10"/>
    <p:sldId id="289" r:id="rId11"/>
    <p:sldId id="301" r:id="rId12"/>
    <p:sldId id="288" r:id="rId13"/>
    <p:sldId id="272" r:id="rId14"/>
    <p:sldId id="276" r:id="rId15"/>
    <p:sldId id="278" r:id="rId16"/>
    <p:sldId id="307" r:id="rId17"/>
    <p:sldId id="305" r:id="rId18"/>
    <p:sldId id="306" r:id="rId19"/>
    <p:sldId id="261" r:id="rId20"/>
    <p:sldId id="262" r:id="rId21"/>
    <p:sldId id="296" r:id="rId22"/>
    <p:sldId id="266" r:id="rId23"/>
    <p:sldId id="297" r:id="rId24"/>
    <p:sldId id="298" r:id="rId25"/>
    <p:sldId id="299" r:id="rId26"/>
    <p:sldId id="308" r:id="rId27"/>
    <p:sldId id="290" r:id="rId28"/>
    <p:sldId id="263" r:id="rId29"/>
    <p:sldId id="259" r:id="rId30"/>
    <p:sldId id="279" r:id="rId31"/>
    <p:sldId id="286" r:id="rId32"/>
    <p:sldId id="282" r:id="rId33"/>
    <p:sldId id="283" r:id="rId34"/>
    <p:sldId id="304" r:id="rId35"/>
    <p:sldId id="303" r:id="rId36"/>
    <p:sldId id="267" r:id="rId37"/>
    <p:sldId id="268" r:id="rId38"/>
    <p:sldId id="269" r:id="rId3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50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ongho Nam" userId="87ea6dd6c01881c1" providerId="Windows Live" clId="Web-{EE954F1A-94D3-455D-8DB8-7F40A0915889}"/>
    <pc:docChg chg="addSld delSld modSld sldOrd modSection">
      <pc:chgData name="Jeongho Nam" userId="87ea6dd6c01881c1" providerId="Windows Live" clId="Web-{EE954F1A-94D3-455D-8DB8-7F40A0915889}" dt="2018-01-19T02:32:07.343" v="1547"/>
      <pc:docMkLst>
        <pc:docMk/>
      </pc:docMkLst>
      <pc:sldChg chg="modSp">
        <pc:chgData name="Jeongho Nam" userId="87ea6dd6c01881c1" providerId="Windows Live" clId="Web-{EE954F1A-94D3-455D-8DB8-7F40A0915889}" dt="2018-01-19T01:28:37.442" v="962"/>
        <pc:sldMkLst>
          <pc:docMk/>
          <pc:sldMk cId="1411395054" sldId="259"/>
        </pc:sldMkLst>
        <pc:spChg chg="mod">
          <ac:chgData name="Jeongho Nam" userId="87ea6dd6c01881c1" providerId="Windows Live" clId="Web-{EE954F1A-94D3-455D-8DB8-7F40A0915889}" dt="2018-01-19T01:28:37.442" v="962"/>
          <ac:spMkLst>
            <pc:docMk/>
            <pc:sldMk cId="1411395054" sldId="259"/>
            <ac:spMk id="3" creationId="{B2213D39-C6EC-4787-BD57-B531284C0869}"/>
          </ac:spMkLst>
        </pc:spChg>
      </pc:sldChg>
      <pc:sldChg chg="modSp">
        <pc:chgData name="Jeongho Nam" userId="87ea6dd6c01881c1" providerId="Windows Live" clId="Web-{EE954F1A-94D3-455D-8DB8-7F40A0915889}" dt="2018-01-19T01:37:17.658" v="1081"/>
        <pc:sldMkLst>
          <pc:docMk/>
          <pc:sldMk cId="245303976" sldId="260"/>
        </pc:sldMkLst>
        <pc:spChg chg="mod">
          <ac:chgData name="Jeongho Nam" userId="87ea6dd6c01881c1" providerId="Windows Live" clId="Web-{EE954F1A-94D3-455D-8DB8-7F40A0915889}" dt="2018-01-19T01:37:17.658" v="1081"/>
          <ac:spMkLst>
            <pc:docMk/>
            <pc:sldMk cId="245303976" sldId="260"/>
            <ac:spMk id="3" creationId="{58D34D33-1165-4046-9F22-BF53AF2CDEA9}"/>
          </ac:spMkLst>
        </pc:spChg>
      </pc:sldChg>
      <pc:sldChg chg="modSp">
        <pc:chgData name="Jeongho Nam" userId="87ea6dd6c01881c1" providerId="Windows Live" clId="Web-{EE954F1A-94D3-455D-8DB8-7F40A0915889}" dt="2018-01-19T01:09:30.825" v="822"/>
        <pc:sldMkLst>
          <pc:docMk/>
          <pc:sldMk cId="3684833216" sldId="264"/>
        </pc:sldMkLst>
        <pc:spChg chg="mod">
          <ac:chgData name="Jeongho Nam" userId="87ea6dd6c01881c1" providerId="Windows Live" clId="Web-{EE954F1A-94D3-455D-8DB8-7F40A0915889}" dt="2018-01-19T01:09:30.825" v="822"/>
          <ac:spMkLst>
            <pc:docMk/>
            <pc:sldMk cId="3684833216" sldId="264"/>
            <ac:spMk id="3" creationId="{7F7C5FBE-1A51-40BF-979B-34BD9208033C}"/>
          </ac:spMkLst>
        </pc:spChg>
      </pc:sldChg>
      <pc:sldChg chg="addSp modSp add del mod modClrScheme chgLayout">
        <pc:chgData name="Jeongho Nam" userId="87ea6dd6c01881c1" providerId="Windows Live" clId="Web-{EE954F1A-94D3-455D-8DB8-7F40A0915889}" dt="2018-01-19T02:32:06.827" v="1545"/>
        <pc:sldMkLst>
          <pc:docMk/>
          <pc:sldMk cId="3589135369" sldId="265"/>
        </pc:sldMkLst>
        <pc:spChg chg="mod ord">
          <ac:chgData name="Jeongho Nam" userId="87ea6dd6c01881c1" providerId="Windows Live" clId="Web-{EE954F1A-94D3-455D-8DB8-7F40A0915889}" dt="2018-01-19T00:41:01.307" v="57"/>
          <ac:spMkLst>
            <pc:docMk/>
            <pc:sldMk cId="3589135369" sldId="265"/>
            <ac:spMk id="2" creationId="{A4D613BD-BA0A-4909-BD4B-ABAC3B57B7D3}"/>
          </ac:spMkLst>
        </pc:spChg>
        <pc:spChg chg="mod ord">
          <ac:chgData name="Jeongho Nam" userId="87ea6dd6c01881c1" providerId="Windows Live" clId="Web-{EE954F1A-94D3-455D-8DB8-7F40A0915889}" dt="2018-01-19T02:32:00.421" v="1541"/>
          <ac:spMkLst>
            <pc:docMk/>
            <pc:sldMk cId="3589135369" sldId="265"/>
            <ac:spMk id="3" creationId="{AA456A13-BE12-42B2-84D2-F795EE6745EA}"/>
          </ac:spMkLst>
        </pc:spChg>
        <pc:spChg chg="add mod ord">
          <ac:chgData name="Jeongho Nam" userId="87ea6dd6c01881c1" providerId="Windows Live" clId="Web-{EE954F1A-94D3-455D-8DB8-7F40A0915889}" dt="2018-01-19T00:41:02.682" v="60"/>
          <ac:spMkLst>
            <pc:docMk/>
            <pc:sldMk cId="3589135369" sldId="265"/>
            <ac:spMk id="5" creationId="{9317EB47-F750-470E-B0EC-8C27CC0D2802}"/>
          </ac:spMkLst>
        </pc:spChg>
        <pc:spChg chg="add mod ord">
          <ac:chgData name="Jeongho Nam" userId="87ea6dd6c01881c1" providerId="Windows Live" clId="Web-{EE954F1A-94D3-455D-8DB8-7F40A0915889}" dt="2018-01-19T00:41:04.401" v="62"/>
          <ac:spMkLst>
            <pc:docMk/>
            <pc:sldMk cId="3589135369" sldId="265"/>
            <ac:spMk id="7" creationId="{83D4EB3A-24D8-47D4-B70C-C47B50A5F779}"/>
          </ac:spMkLst>
        </pc:spChg>
        <pc:spChg chg="add mod ord">
          <ac:chgData name="Jeongho Nam" userId="87ea6dd6c01881c1" providerId="Windows Live" clId="Web-{EE954F1A-94D3-455D-8DB8-7F40A0915889}" dt="2018-01-19T02:32:06.827" v="1545"/>
          <ac:spMkLst>
            <pc:docMk/>
            <pc:sldMk cId="3589135369" sldId="265"/>
            <ac:spMk id="9" creationId="{D583F0F1-2D30-422E-85FC-C4D11EE413E1}"/>
          </ac:spMkLst>
        </pc:spChg>
      </pc:sldChg>
      <pc:sldChg chg="modSp">
        <pc:chgData name="Jeongho Nam" userId="87ea6dd6c01881c1" providerId="Windows Live" clId="Web-{EE954F1A-94D3-455D-8DB8-7F40A0915889}" dt="2018-01-19T01:31:39.556" v="1041"/>
        <pc:sldMkLst>
          <pc:docMk/>
          <pc:sldMk cId="569681792" sldId="267"/>
        </pc:sldMkLst>
        <pc:spChg chg="mod">
          <ac:chgData name="Jeongho Nam" userId="87ea6dd6c01881c1" providerId="Windows Live" clId="Web-{EE954F1A-94D3-455D-8DB8-7F40A0915889}" dt="2018-01-19T01:31:39.556" v="1041"/>
          <ac:spMkLst>
            <pc:docMk/>
            <pc:sldMk cId="569681792" sldId="267"/>
            <ac:spMk id="3" creationId="{F9472EB5-A629-486F-87BC-C8FA21C464A9}"/>
          </ac:spMkLst>
        </pc:spChg>
      </pc:sldChg>
      <pc:sldChg chg="modSp">
        <pc:chgData name="Jeongho Nam" userId="87ea6dd6c01881c1" providerId="Windows Live" clId="Web-{EE954F1A-94D3-455D-8DB8-7F40A0915889}" dt="2018-01-19T01:33:31.512" v="1062"/>
        <pc:sldMkLst>
          <pc:docMk/>
          <pc:sldMk cId="3058300202" sldId="268"/>
        </pc:sldMkLst>
        <pc:spChg chg="mod">
          <ac:chgData name="Jeongho Nam" userId="87ea6dd6c01881c1" providerId="Windows Live" clId="Web-{EE954F1A-94D3-455D-8DB8-7F40A0915889}" dt="2018-01-19T01:33:31.512" v="1062"/>
          <ac:spMkLst>
            <pc:docMk/>
            <pc:sldMk cId="3058300202" sldId="268"/>
            <ac:spMk id="3" creationId="{8513B554-C5DF-4396-BBA6-876F5466287D}"/>
          </ac:spMkLst>
        </pc:spChg>
      </pc:sldChg>
      <pc:sldChg chg="modSp new">
        <pc:chgData name="Jeongho Nam" userId="87ea6dd6c01881c1" providerId="Windows Live" clId="Web-{EE954F1A-94D3-455D-8DB8-7F40A0915889}" dt="2018-01-19T01:26:07.341" v="848"/>
        <pc:sldMkLst>
          <pc:docMk/>
          <pc:sldMk cId="356268180" sldId="270"/>
        </pc:sldMkLst>
        <pc:spChg chg="mod">
          <ac:chgData name="Jeongho Nam" userId="87ea6dd6c01881c1" providerId="Windows Live" clId="Web-{EE954F1A-94D3-455D-8DB8-7F40A0915889}" dt="2018-01-19T01:26:07.341" v="848"/>
          <ac:spMkLst>
            <pc:docMk/>
            <pc:sldMk cId="356268180" sldId="270"/>
            <ac:spMk id="2" creationId="{A53C0616-46A0-4C0A-803E-4D76C5609055}"/>
          </ac:spMkLst>
        </pc:spChg>
      </pc:sldChg>
      <pc:sldChg chg="delSp modSp new del mod modClrScheme chgLayout">
        <pc:chgData name="Jeongho Nam" userId="87ea6dd6c01881c1" providerId="Windows Live" clId="Web-{EE954F1A-94D3-455D-8DB8-7F40A0915889}" dt="2018-01-19T00:46:41.380" v="371"/>
        <pc:sldMkLst>
          <pc:docMk/>
          <pc:sldMk cId="3886064138" sldId="271"/>
        </pc:sldMkLst>
        <pc:spChg chg="mod ord">
          <ac:chgData name="Jeongho Nam" userId="87ea6dd6c01881c1" providerId="Windows Live" clId="Web-{EE954F1A-94D3-455D-8DB8-7F40A0915889}" dt="2018-01-19T00:46:28.395" v="368"/>
          <ac:spMkLst>
            <pc:docMk/>
            <pc:sldMk cId="3886064138" sldId="271"/>
            <ac:spMk id="2" creationId="{3436509B-F118-4507-9BF5-C2D4023C1F38}"/>
          </ac:spMkLst>
        </pc:spChg>
        <pc:spChg chg="del">
          <ac:chgData name="Jeongho Nam" userId="87ea6dd6c01881c1" providerId="Windows Live" clId="Web-{EE954F1A-94D3-455D-8DB8-7F40A0915889}" dt="2018-01-19T00:46:10.144" v="351"/>
          <ac:spMkLst>
            <pc:docMk/>
            <pc:sldMk cId="3886064138" sldId="271"/>
            <ac:spMk id="3" creationId="{088CA729-ECF3-4FB0-8F6F-C2E4CF9644F8}"/>
          </ac:spMkLst>
        </pc:spChg>
        <pc:spChg chg="mod ord">
          <ac:chgData name="Jeongho Nam" userId="87ea6dd6c01881c1" providerId="Windows Live" clId="Web-{EE954F1A-94D3-455D-8DB8-7F40A0915889}" dt="2018-01-19T00:46:10.144" v="351"/>
          <ac:spMkLst>
            <pc:docMk/>
            <pc:sldMk cId="3886064138" sldId="271"/>
            <ac:spMk id="4" creationId="{67F71F0A-8A5A-4E12-A413-4B454C57F1FB}"/>
          </ac:spMkLst>
        </pc:spChg>
        <pc:spChg chg="del">
          <ac:chgData name="Jeongho Nam" userId="87ea6dd6c01881c1" providerId="Windows Live" clId="Web-{EE954F1A-94D3-455D-8DB8-7F40A0915889}" dt="2018-01-19T00:46:10.144" v="351"/>
          <ac:spMkLst>
            <pc:docMk/>
            <pc:sldMk cId="3886064138" sldId="271"/>
            <ac:spMk id="5" creationId="{816F6737-CAC3-4B06-A80C-C623AE17DC1D}"/>
          </ac:spMkLst>
        </pc:spChg>
        <pc:spChg chg="del">
          <ac:chgData name="Jeongho Nam" userId="87ea6dd6c01881c1" providerId="Windows Live" clId="Web-{EE954F1A-94D3-455D-8DB8-7F40A0915889}" dt="2018-01-19T00:46:10.144" v="351"/>
          <ac:spMkLst>
            <pc:docMk/>
            <pc:sldMk cId="3886064138" sldId="271"/>
            <ac:spMk id="6" creationId="{4B470105-B944-4E4C-88D7-61ED100577CE}"/>
          </ac:spMkLst>
        </pc:spChg>
      </pc:sldChg>
      <pc:sldChg chg="addSp delSp modSp add ord replId">
        <pc:chgData name="Jeongho Nam" userId="87ea6dd6c01881c1" providerId="Windows Live" clId="Web-{EE954F1A-94D3-455D-8DB8-7F40A0915889}" dt="2018-01-19T02:22:12.406" v="1327"/>
        <pc:sldMkLst>
          <pc:docMk/>
          <pc:sldMk cId="3660838896" sldId="272"/>
        </pc:sldMkLst>
        <pc:spChg chg="mod">
          <ac:chgData name="Jeongho Nam" userId="87ea6dd6c01881c1" providerId="Windows Live" clId="Web-{EE954F1A-94D3-455D-8DB8-7F40A0915889}" dt="2018-01-19T00:46:47.989" v="376"/>
          <ac:spMkLst>
            <pc:docMk/>
            <pc:sldMk cId="3660838896" sldId="272"/>
            <ac:spMk id="2" creationId="{8BFEFBF8-4A83-4918-89D3-5536708BBC82}"/>
          </ac:spMkLst>
        </pc:spChg>
        <pc:spChg chg="del">
          <ac:chgData name="Jeongho Nam" userId="87ea6dd6c01881c1" providerId="Windows Live" clId="Web-{EE954F1A-94D3-455D-8DB8-7F40A0915889}" dt="2018-01-19T00:47:07.568" v="379"/>
          <ac:spMkLst>
            <pc:docMk/>
            <pc:sldMk cId="3660838896" sldId="272"/>
            <ac:spMk id="3" creationId="{7F7C5FBE-1A51-40BF-979B-34BD9208033C}"/>
          </ac:spMkLst>
        </pc:spChg>
        <pc:spChg chg="add mod">
          <ac:chgData name="Jeongho Nam" userId="87ea6dd6c01881c1" providerId="Windows Live" clId="Web-{EE954F1A-94D3-455D-8DB8-7F40A0915889}" dt="2018-01-19T02:22:12.406" v="1327"/>
          <ac:spMkLst>
            <pc:docMk/>
            <pc:sldMk cId="3660838896" sldId="272"/>
            <ac:spMk id="6" creationId="{F0728475-11E5-444F-AFDB-05E6EE33E353}"/>
          </ac:spMkLst>
        </pc:spChg>
        <pc:graphicFrameChg chg="add mod ord modGraphic">
          <ac:chgData name="Jeongho Nam" userId="87ea6dd6c01881c1" providerId="Windows Live" clId="Web-{EE954F1A-94D3-455D-8DB8-7F40A0915889}" dt="2018-01-19T02:22:00.999" v="1326"/>
          <ac:graphicFrameMkLst>
            <pc:docMk/>
            <pc:sldMk cId="3660838896" sldId="272"/>
            <ac:graphicFrameMk id="4" creationId="{15992BA4-54FF-4A0F-ADCF-574683C8FC4B}"/>
          </ac:graphicFrameMkLst>
        </pc:graphicFrameChg>
      </pc:sldChg>
      <pc:sldChg chg="modSp new del ord">
        <pc:chgData name="Jeongho Nam" userId="87ea6dd6c01881c1" providerId="Windows Live" clId="Web-{EE954F1A-94D3-455D-8DB8-7F40A0915889}" dt="2018-01-19T01:03:31.315" v="577"/>
        <pc:sldMkLst>
          <pc:docMk/>
          <pc:sldMk cId="4016429822" sldId="273"/>
        </pc:sldMkLst>
        <pc:spChg chg="mod">
          <ac:chgData name="Jeongho Nam" userId="87ea6dd6c01881c1" providerId="Windows Live" clId="Web-{EE954F1A-94D3-455D-8DB8-7F40A0915889}" dt="2018-01-19T00:57:26.228" v="546"/>
          <ac:spMkLst>
            <pc:docMk/>
            <pc:sldMk cId="4016429822" sldId="273"/>
            <ac:spMk id="2" creationId="{70C43782-7A4D-4ED6-A95B-EF65F3B65F2E}"/>
          </ac:spMkLst>
        </pc:spChg>
        <pc:spChg chg="mod">
          <ac:chgData name="Jeongho Nam" userId="87ea6dd6c01881c1" providerId="Windows Live" clId="Web-{EE954F1A-94D3-455D-8DB8-7F40A0915889}" dt="2018-01-19T00:57:40.072" v="550"/>
          <ac:spMkLst>
            <pc:docMk/>
            <pc:sldMk cId="4016429822" sldId="273"/>
            <ac:spMk id="3" creationId="{4554EEE4-77F4-46BF-AFAA-4E7F0512991D}"/>
          </ac:spMkLst>
        </pc:spChg>
      </pc:sldChg>
      <pc:sldChg chg="modSp new del">
        <pc:chgData name="Jeongho Nam" userId="87ea6dd6c01881c1" providerId="Windows Live" clId="Web-{EE954F1A-94D3-455D-8DB8-7F40A0915889}" dt="2018-01-19T01:03:32.925" v="578"/>
        <pc:sldMkLst>
          <pc:docMk/>
          <pc:sldMk cId="2055215739" sldId="274"/>
        </pc:sldMkLst>
        <pc:spChg chg="mod">
          <ac:chgData name="Jeongho Nam" userId="87ea6dd6c01881c1" providerId="Windows Live" clId="Web-{EE954F1A-94D3-455D-8DB8-7F40A0915889}" dt="2018-01-19T01:02:32.080" v="564"/>
          <ac:spMkLst>
            <pc:docMk/>
            <pc:sldMk cId="2055215739" sldId="274"/>
            <ac:spMk id="2" creationId="{F4581183-1C96-41F5-979F-C065F59E56A4}"/>
          </ac:spMkLst>
        </pc:spChg>
      </pc:sldChg>
      <pc:sldChg chg="add del replId">
        <pc:chgData name="Jeongho Nam" userId="87ea6dd6c01881c1" providerId="Windows Live" clId="Web-{EE954F1A-94D3-455D-8DB8-7F40A0915889}" dt="2018-01-19T01:03:33.925" v="579"/>
        <pc:sldMkLst>
          <pc:docMk/>
          <pc:sldMk cId="1229876352" sldId="275"/>
        </pc:sldMkLst>
      </pc:sldChg>
      <pc:sldChg chg="modSp add replId">
        <pc:chgData name="Jeongho Nam" userId="87ea6dd6c01881c1" providerId="Windows Live" clId="Web-{EE954F1A-94D3-455D-8DB8-7F40A0915889}" dt="2018-01-19T02:04:03.765" v="1139"/>
        <pc:sldMkLst>
          <pc:docMk/>
          <pc:sldMk cId="2580641492" sldId="276"/>
        </pc:sldMkLst>
        <pc:spChg chg="mod">
          <ac:chgData name="Jeongho Nam" userId="87ea6dd6c01881c1" providerId="Windows Live" clId="Web-{EE954F1A-94D3-455D-8DB8-7F40A0915889}" dt="2018-01-19T01:03:24.831" v="574"/>
          <ac:spMkLst>
            <pc:docMk/>
            <pc:sldMk cId="2580641492" sldId="276"/>
            <ac:spMk id="2" creationId="{8BFEFBF8-4A83-4918-89D3-5536708BBC82}"/>
          </ac:spMkLst>
        </pc:spChg>
        <pc:spChg chg="mod">
          <ac:chgData name="Jeongho Nam" userId="87ea6dd6c01881c1" providerId="Windows Live" clId="Web-{EE954F1A-94D3-455D-8DB8-7F40A0915889}" dt="2018-01-19T02:04:03.765" v="1139"/>
          <ac:spMkLst>
            <pc:docMk/>
            <pc:sldMk cId="2580641492" sldId="276"/>
            <ac:spMk id="3" creationId="{7F7C5FBE-1A51-40BF-979B-34BD9208033C}"/>
          </ac:spMkLst>
        </pc:spChg>
      </pc:sldChg>
      <pc:sldChg chg="modSp add replId">
        <pc:chgData name="Jeongho Nam" userId="87ea6dd6c01881c1" providerId="Windows Live" clId="Web-{EE954F1A-94D3-455D-8DB8-7F40A0915889}" dt="2018-01-19T02:04:12.828" v="1160"/>
        <pc:sldMkLst>
          <pc:docMk/>
          <pc:sldMk cId="590277075" sldId="277"/>
        </pc:sldMkLst>
        <pc:spChg chg="mod">
          <ac:chgData name="Jeongho Nam" userId="87ea6dd6c01881c1" providerId="Windows Live" clId="Web-{EE954F1A-94D3-455D-8DB8-7F40A0915889}" dt="2018-01-19T02:04:12.828" v="1160"/>
          <ac:spMkLst>
            <pc:docMk/>
            <pc:sldMk cId="590277075" sldId="277"/>
            <ac:spMk id="3" creationId="{7F7C5FBE-1A51-40BF-979B-34BD9208033C}"/>
          </ac:spMkLst>
        </pc:spChg>
      </pc:sldChg>
      <pc:sldChg chg="modSp add replId">
        <pc:chgData name="Jeongho Nam" userId="87ea6dd6c01881c1" providerId="Windows Live" clId="Web-{EE954F1A-94D3-455D-8DB8-7F40A0915889}" dt="2018-01-19T02:26:02.490" v="1402"/>
        <pc:sldMkLst>
          <pc:docMk/>
          <pc:sldMk cId="687015524" sldId="278"/>
        </pc:sldMkLst>
        <pc:spChg chg="mod">
          <ac:chgData name="Jeongho Nam" userId="87ea6dd6c01881c1" providerId="Windows Live" clId="Web-{EE954F1A-94D3-455D-8DB8-7F40A0915889}" dt="2018-01-19T02:26:02.490" v="1402"/>
          <ac:spMkLst>
            <pc:docMk/>
            <pc:sldMk cId="687015524" sldId="278"/>
            <ac:spMk id="3" creationId="{7F7C5FBE-1A51-40BF-979B-34BD9208033C}"/>
          </ac:spMkLst>
        </pc:spChg>
      </pc:sldChg>
      <pc:sldChg chg="modSp new del">
        <pc:chgData name="Jeongho Nam" userId="87ea6dd6c01881c1" providerId="Windows Live" clId="Web-{EE954F1A-94D3-455D-8DB8-7F40A0915889}" dt="2018-01-19T01:28:56.396" v="988"/>
        <pc:sldMkLst>
          <pc:docMk/>
          <pc:sldMk cId="2340975148" sldId="279"/>
        </pc:sldMkLst>
        <pc:spChg chg="mod">
          <ac:chgData name="Jeongho Nam" userId="87ea6dd6c01881c1" providerId="Windows Live" clId="Web-{EE954F1A-94D3-455D-8DB8-7F40A0915889}" dt="2018-01-19T01:28:52.724" v="985"/>
          <ac:spMkLst>
            <pc:docMk/>
            <pc:sldMk cId="2340975148" sldId="279"/>
            <ac:spMk id="2" creationId="{4F1B5CC1-B6E7-40E6-9FBB-87D631C5B9C7}"/>
          </ac:spMkLst>
        </pc:spChg>
      </pc:sldChg>
      <pc:sldChg chg="modSp add replId">
        <pc:chgData name="Jeongho Nam" userId="87ea6dd6c01881c1" providerId="Windows Live" clId="Web-{EE954F1A-94D3-455D-8DB8-7F40A0915889}" dt="2018-01-19T01:29:27.224" v="1002"/>
        <pc:sldMkLst>
          <pc:docMk/>
          <pc:sldMk cId="4073150024" sldId="279"/>
        </pc:sldMkLst>
        <pc:spChg chg="mod">
          <ac:chgData name="Jeongho Nam" userId="87ea6dd6c01881c1" providerId="Windows Live" clId="Web-{EE954F1A-94D3-455D-8DB8-7F40A0915889}" dt="2018-01-19T01:29:27.224" v="1002"/>
          <ac:spMkLst>
            <pc:docMk/>
            <pc:sldMk cId="4073150024" sldId="279"/>
            <ac:spMk id="3" creationId="{B2213D39-C6EC-4787-BD57-B531284C0869}"/>
          </ac:spMkLst>
        </pc:spChg>
      </pc:sldChg>
      <pc:sldChg chg="modSp add replId">
        <pc:chgData name="Jeongho Nam" userId="87ea6dd6c01881c1" providerId="Windows Live" clId="Web-{EE954F1A-94D3-455D-8DB8-7F40A0915889}" dt="2018-01-19T01:29:36.256" v="1012"/>
        <pc:sldMkLst>
          <pc:docMk/>
          <pc:sldMk cId="802705737" sldId="280"/>
        </pc:sldMkLst>
        <pc:spChg chg="mod">
          <ac:chgData name="Jeongho Nam" userId="87ea6dd6c01881c1" providerId="Windows Live" clId="Web-{EE954F1A-94D3-455D-8DB8-7F40A0915889}" dt="2018-01-19T01:29:36.256" v="1012"/>
          <ac:spMkLst>
            <pc:docMk/>
            <pc:sldMk cId="802705737" sldId="280"/>
            <ac:spMk id="3" creationId="{B2213D39-C6EC-4787-BD57-B531284C0869}"/>
          </ac:spMkLst>
        </pc:spChg>
      </pc:sldChg>
      <pc:sldChg chg="new del">
        <pc:chgData name="Jeongho Nam" userId="87ea6dd6c01881c1" providerId="Windows Live" clId="Web-{EE954F1A-94D3-455D-8DB8-7F40A0915889}" dt="2018-01-19T01:30:49.117" v="1016"/>
        <pc:sldMkLst>
          <pc:docMk/>
          <pc:sldMk cId="1894475274" sldId="281"/>
        </pc:sldMkLst>
      </pc:sldChg>
      <pc:sldChg chg="modSp add replId">
        <pc:chgData name="Jeongho Nam" userId="87ea6dd6c01881c1" providerId="Windows Live" clId="Web-{EE954F1A-94D3-455D-8DB8-7F40A0915889}" dt="2018-01-19T01:30:59.977" v="1031"/>
        <pc:sldMkLst>
          <pc:docMk/>
          <pc:sldMk cId="86688140" sldId="282"/>
        </pc:sldMkLst>
        <pc:spChg chg="mod">
          <ac:chgData name="Jeongho Nam" userId="87ea6dd6c01881c1" providerId="Windows Live" clId="Web-{EE954F1A-94D3-455D-8DB8-7F40A0915889}" dt="2018-01-19T01:30:59.977" v="1031"/>
          <ac:spMkLst>
            <pc:docMk/>
            <pc:sldMk cId="86688140" sldId="282"/>
            <ac:spMk id="3" creationId="{B2213D39-C6EC-4787-BD57-B531284C0869}"/>
          </ac:spMkLst>
        </pc:spChg>
      </pc:sldChg>
      <pc:sldChg chg="modSp add replId">
        <pc:chgData name="Jeongho Nam" userId="87ea6dd6c01881c1" providerId="Windows Live" clId="Web-{EE954F1A-94D3-455D-8DB8-7F40A0915889}" dt="2018-01-19T01:31:55.322" v="1055"/>
        <pc:sldMkLst>
          <pc:docMk/>
          <pc:sldMk cId="1138235405" sldId="283"/>
        </pc:sldMkLst>
        <pc:spChg chg="mod">
          <ac:chgData name="Jeongho Nam" userId="87ea6dd6c01881c1" providerId="Windows Live" clId="Web-{EE954F1A-94D3-455D-8DB8-7F40A0915889}" dt="2018-01-19T01:31:55.322" v="1055"/>
          <ac:spMkLst>
            <pc:docMk/>
            <pc:sldMk cId="1138235405" sldId="283"/>
            <ac:spMk id="3" creationId="{F9472EB5-A629-486F-87BC-C8FA21C464A9}"/>
          </ac:spMkLst>
        </pc:spChg>
      </pc:sldChg>
      <pc:sldChg chg="modSp new">
        <pc:chgData name="Jeongho Nam" userId="87ea6dd6c01881c1" providerId="Windows Live" clId="Web-{EE954F1A-94D3-455D-8DB8-7F40A0915889}" dt="2018-01-19T01:51:17.742" v="1092"/>
        <pc:sldMkLst>
          <pc:docMk/>
          <pc:sldMk cId="1640418004" sldId="284"/>
        </pc:sldMkLst>
        <pc:spChg chg="mod">
          <ac:chgData name="Jeongho Nam" userId="87ea6dd6c01881c1" providerId="Windows Live" clId="Web-{EE954F1A-94D3-455D-8DB8-7F40A0915889}" dt="2018-01-19T01:51:17.742" v="1092"/>
          <ac:spMkLst>
            <pc:docMk/>
            <pc:sldMk cId="1640418004" sldId="284"/>
            <ac:spMk id="2" creationId="{9DA119EE-227C-410B-B405-45747A53271F}"/>
          </ac:spMkLst>
        </pc:spChg>
      </pc:sldChg>
      <pc:sldChg chg="add del replId">
        <pc:chgData name="Jeongho Nam" userId="87ea6dd6c01881c1" providerId="Windows Live" clId="Web-{EE954F1A-94D3-455D-8DB8-7F40A0915889}" dt="2018-01-19T01:51:06.055" v="1084"/>
        <pc:sldMkLst>
          <pc:docMk/>
          <pc:sldMk cId="3694179563" sldId="284"/>
        </pc:sldMkLst>
      </pc:sldChg>
      <pc:sldChg chg="new del">
        <pc:chgData name="Jeongho Nam" userId="87ea6dd6c01881c1" providerId="Windows Live" clId="Web-{EE954F1A-94D3-455D-8DB8-7F40A0915889}" dt="2018-01-19T02:29:53.855" v="1443"/>
        <pc:sldMkLst>
          <pc:docMk/>
          <pc:sldMk cId="1158632673" sldId="285"/>
        </pc:sldMkLst>
      </pc:sldChg>
      <pc:sldChg chg="modSp add replId">
        <pc:chgData name="Jeongho Nam" userId="87ea6dd6c01881c1" providerId="Windows Live" clId="Web-{EE954F1A-94D3-455D-8DB8-7F40A0915889}" dt="2018-01-19T02:31:11.763" v="1520"/>
        <pc:sldMkLst>
          <pc:docMk/>
          <pc:sldMk cId="1781599560" sldId="285"/>
        </pc:sldMkLst>
        <pc:spChg chg="mod">
          <ac:chgData name="Jeongho Nam" userId="87ea6dd6c01881c1" providerId="Windows Live" clId="Web-{EE954F1A-94D3-455D-8DB8-7F40A0915889}" dt="2018-01-19T02:31:11.763" v="1520"/>
          <ac:spMkLst>
            <pc:docMk/>
            <pc:sldMk cId="1781599560" sldId="285"/>
            <ac:spMk id="3" creationId="{7F7C5FBE-1A51-40BF-979B-34BD9208033C}"/>
          </ac:spMkLst>
        </pc:spChg>
      </pc:sldChg>
      <pc:sldChg chg="add del replId">
        <pc:chgData name="Jeongho Nam" userId="87ea6dd6c01881c1" providerId="Windows Live" clId="Web-{EE954F1A-94D3-455D-8DB8-7F40A0915889}" dt="2018-01-19T02:30:09.996" v="1446"/>
        <pc:sldMkLst>
          <pc:docMk/>
          <pc:sldMk cId="3865981059" sldId="285"/>
        </pc:sldMkLst>
      </pc:sldChg>
    </pc:docChg>
  </pc:docChgLst>
  <pc:docChgLst>
    <pc:chgData name="Jeongho Nam" userId="87ea6dd6c01881c1" providerId="LiveId" clId="{1E1915F0-E94D-425B-9567-961DAD3BE5A4}"/>
    <pc:docChg chg="undo redo custSel addSld delSld modSld sldOrd modMainMaster">
      <pc:chgData name="Jeongho Nam" userId="87ea6dd6c01881c1" providerId="LiveId" clId="{1E1915F0-E94D-425B-9567-961DAD3BE5A4}" dt="2018-01-20T00:27:10.307" v="5468"/>
      <pc:docMkLst>
        <pc:docMk/>
      </pc:docMkLst>
      <pc:sldChg chg="modSp">
        <pc:chgData name="Jeongho Nam" userId="87ea6dd6c01881c1" providerId="LiveId" clId="{1E1915F0-E94D-425B-9567-961DAD3BE5A4}" dt="2018-01-19T20:32:57.687" v="898" actId="27636"/>
        <pc:sldMkLst>
          <pc:docMk/>
          <pc:sldMk cId="4166090653" sldId="256"/>
        </pc:sldMkLst>
        <pc:spChg chg="mod">
          <ac:chgData name="Jeongho Nam" userId="87ea6dd6c01881c1" providerId="LiveId" clId="{1E1915F0-E94D-425B-9567-961DAD3BE5A4}" dt="2018-01-19T20:32:57.687" v="898" actId="27636"/>
          <ac:spMkLst>
            <pc:docMk/>
            <pc:sldMk cId="4166090653" sldId="256"/>
            <ac:spMk id="3" creationId="{99A83CB1-F835-449B-B245-DAF3CAC80688}"/>
          </ac:spMkLst>
        </pc:spChg>
      </pc:sldChg>
      <pc:sldChg chg="modSp del">
        <pc:chgData name="Jeongho Nam" userId="87ea6dd6c01881c1" providerId="LiveId" clId="{1E1915F0-E94D-425B-9567-961DAD3BE5A4}" dt="2018-01-19T20:58:51.868" v="2039" actId="2696"/>
        <pc:sldMkLst>
          <pc:docMk/>
          <pc:sldMk cId="1304733021" sldId="257"/>
        </pc:sldMkLst>
        <pc:graphicFrameChg chg="mod">
          <ac:chgData name="Jeongho Nam" userId="87ea6dd6c01881c1" providerId="LiveId" clId="{1E1915F0-E94D-425B-9567-961DAD3BE5A4}" dt="2018-01-19T20:58:35.948" v="2036" actId="2696"/>
          <ac:graphicFrameMkLst>
            <pc:docMk/>
            <pc:sldMk cId="1304733021" sldId="257"/>
            <ac:graphicFrameMk id="4" creationId="{DDE0C034-8A4B-4037-9C02-09D0040929B3}"/>
          </ac:graphicFrameMkLst>
        </pc:graphicFrameChg>
      </pc:sldChg>
      <pc:sldChg chg="modSp">
        <pc:chgData name="Jeongho Nam" userId="87ea6dd6c01881c1" providerId="LiveId" clId="{1E1915F0-E94D-425B-9567-961DAD3BE5A4}" dt="2018-01-19T20:32:53.043" v="894" actId="27636"/>
        <pc:sldMkLst>
          <pc:docMk/>
          <pc:sldMk cId="4137576949" sldId="258"/>
        </pc:sldMkLst>
        <pc:spChg chg="mod">
          <ac:chgData name="Jeongho Nam" userId="87ea6dd6c01881c1" providerId="LiveId" clId="{1E1915F0-E94D-425B-9567-961DAD3BE5A4}" dt="2018-01-18T12:41:34.503" v="14" actId="20577"/>
          <ac:spMkLst>
            <pc:docMk/>
            <pc:sldMk cId="4137576949" sldId="258"/>
            <ac:spMk id="4" creationId="{AE845A70-6344-4198-8E2F-CCE42ED3F429}"/>
          </ac:spMkLst>
        </pc:spChg>
        <pc:spChg chg="mod">
          <ac:chgData name="Jeongho Nam" userId="87ea6dd6c01881c1" providerId="LiveId" clId="{1E1915F0-E94D-425B-9567-961DAD3BE5A4}" dt="2018-01-19T20:32:53.043" v="894" actId="27636"/>
          <ac:spMkLst>
            <pc:docMk/>
            <pc:sldMk cId="4137576949" sldId="258"/>
            <ac:spMk id="5" creationId="{6CC4FB7D-E62E-4738-9EB3-4588882C4017}"/>
          </ac:spMkLst>
        </pc:spChg>
      </pc:sldChg>
      <pc:sldChg chg="addSp delSp modSp">
        <pc:chgData name="Jeongho Nam" userId="87ea6dd6c01881c1" providerId="LiveId" clId="{1E1915F0-E94D-425B-9567-961DAD3BE5A4}" dt="2018-01-19T21:01:19.045" v="2049"/>
        <pc:sldMkLst>
          <pc:docMk/>
          <pc:sldMk cId="1411395054" sldId="259"/>
        </pc:sldMkLst>
        <pc:spChg chg="mod">
          <ac:chgData name="Jeongho Nam" userId="87ea6dd6c01881c1" providerId="LiveId" clId="{1E1915F0-E94D-425B-9567-961DAD3BE5A4}" dt="2018-01-18T13:27:41.254" v="502" actId="20577"/>
          <ac:spMkLst>
            <pc:docMk/>
            <pc:sldMk cId="1411395054" sldId="259"/>
            <ac:spMk id="2" creationId="{58D2DB38-7628-4172-BDEE-FB5705DDCA57}"/>
          </ac:spMkLst>
        </pc:spChg>
        <pc:spChg chg="mod">
          <ac:chgData name="Jeongho Nam" userId="87ea6dd6c01881c1" providerId="LiveId" clId="{1E1915F0-E94D-425B-9567-961DAD3BE5A4}" dt="2018-01-19T20:32:57.609" v="897" actId="27636"/>
          <ac:spMkLst>
            <pc:docMk/>
            <pc:sldMk cId="1411395054" sldId="259"/>
            <ac:spMk id="3" creationId="{B2213D39-C6EC-4787-BD57-B531284C0869}"/>
          </ac:spMkLst>
        </pc:spChg>
        <pc:spChg chg="add del mod">
          <ac:chgData name="Jeongho Nam" userId="87ea6dd6c01881c1" providerId="LiveId" clId="{1E1915F0-E94D-425B-9567-961DAD3BE5A4}" dt="2018-01-19T21:01:19.045" v="2049"/>
          <ac:spMkLst>
            <pc:docMk/>
            <pc:sldMk cId="1411395054" sldId="259"/>
            <ac:spMk id="4" creationId="{45ED5171-09A9-471F-A0F4-AA9097BC19A5}"/>
          </ac:spMkLst>
        </pc:spChg>
      </pc:sldChg>
      <pc:sldChg chg="modSp">
        <pc:chgData name="Jeongho Nam" userId="87ea6dd6c01881c1" providerId="LiveId" clId="{1E1915F0-E94D-425B-9567-961DAD3BE5A4}" dt="2018-01-19T20:51:03.874" v="1564" actId="20577"/>
        <pc:sldMkLst>
          <pc:docMk/>
          <pc:sldMk cId="245303976" sldId="260"/>
        </pc:sldMkLst>
        <pc:spChg chg="mod">
          <ac:chgData name="Jeongho Nam" userId="87ea6dd6c01881c1" providerId="LiveId" clId="{1E1915F0-E94D-425B-9567-961DAD3BE5A4}" dt="2018-01-18T12:57:59.399" v="380" actId="20577"/>
          <ac:spMkLst>
            <pc:docMk/>
            <pc:sldMk cId="245303976" sldId="260"/>
            <ac:spMk id="2" creationId="{208E1D6C-FD0C-4365-B8E4-6EE187A57C71}"/>
          </ac:spMkLst>
        </pc:spChg>
        <pc:spChg chg="mod">
          <ac:chgData name="Jeongho Nam" userId="87ea6dd6c01881c1" providerId="LiveId" clId="{1E1915F0-E94D-425B-9567-961DAD3BE5A4}" dt="2018-01-19T20:51:03.874" v="1564" actId="20577"/>
          <ac:spMkLst>
            <pc:docMk/>
            <pc:sldMk cId="245303976" sldId="260"/>
            <ac:spMk id="3" creationId="{58D34D33-1165-4046-9F22-BF53AF2CDEA9}"/>
          </ac:spMkLst>
        </pc:spChg>
      </pc:sldChg>
      <pc:sldChg chg="modSp">
        <pc:chgData name="Jeongho Nam" userId="87ea6dd6c01881c1" providerId="LiveId" clId="{1E1915F0-E94D-425B-9567-961DAD3BE5A4}" dt="2018-01-19T20:32:52.997" v="890" actId="27636"/>
        <pc:sldMkLst>
          <pc:docMk/>
          <pc:sldMk cId="1608460713" sldId="261"/>
        </pc:sldMkLst>
        <pc:spChg chg="mod">
          <ac:chgData name="Jeongho Nam" userId="87ea6dd6c01881c1" providerId="LiveId" clId="{1E1915F0-E94D-425B-9567-961DAD3BE5A4}" dt="2018-01-19T20:29:05.279" v="761" actId="27636"/>
          <ac:spMkLst>
            <pc:docMk/>
            <pc:sldMk cId="1608460713" sldId="261"/>
            <ac:spMk id="4" creationId="{08C97C7E-DAA8-44AA-B814-58A20F992D2C}"/>
          </ac:spMkLst>
        </pc:spChg>
        <pc:spChg chg="mod">
          <ac:chgData name="Jeongho Nam" userId="87ea6dd6c01881c1" providerId="LiveId" clId="{1E1915F0-E94D-425B-9567-961DAD3BE5A4}" dt="2018-01-19T20:32:52.997" v="890" actId="27636"/>
          <ac:spMkLst>
            <pc:docMk/>
            <pc:sldMk cId="1608460713" sldId="261"/>
            <ac:spMk id="5" creationId="{49333163-9DB2-4FD3-9FFE-74D3FDD56FBF}"/>
          </ac:spMkLst>
        </pc:spChg>
      </pc:sldChg>
      <pc:sldChg chg="addSp delSp modSp">
        <pc:chgData name="Jeongho Nam" userId="87ea6dd6c01881c1" providerId="LiveId" clId="{1E1915F0-E94D-425B-9567-961DAD3BE5A4}" dt="2018-01-19T21:14:18.711" v="2327"/>
        <pc:sldMkLst>
          <pc:docMk/>
          <pc:sldMk cId="1038086430" sldId="262"/>
        </pc:sldMkLst>
        <pc:spChg chg="mod">
          <ac:chgData name="Jeongho Nam" userId="87ea6dd6c01881c1" providerId="LiveId" clId="{1E1915F0-E94D-425B-9567-961DAD3BE5A4}" dt="2018-01-18T13:00:37.734" v="459" actId="20577"/>
          <ac:spMkLst>
            <pc:docMk/>
            <pc:sldMk cId="1038086430" sldId="262"/>
            <ac:spMk id="2" creationId="{1882ABCE-4626-4ADC-99EC-647D40163850}"/>
          </ac:spMkLst>
        </pc:spChg>
        <pc:spChg chg="add del">
          <ac:chgData name="Jeongho Nam" userId="87ea6dd6c01881c1" providerId="LiveId" clId="{1E1915F0-E94D-425B-9567-961DAD3BE5A4}" dt="2018-01-19T21:09:52.828" v="2087"/>
          <ac:spMkLst>
            <pc:docMk/>
            <pc:sldMk cId="1038086430" sldId="262"/>
            <ac:spMk id="3" creationId="{019E3148-AE82-43E8-A931-3689F7A3EC1B}"/>
          </ac:spMkLst>
        </pc:spChg>
        <pc:spChg chg="add del mod">
          <ac:chgData name="Jeongho Nam" userId="87ea6dd6c01881c1" providerId="LiveId" clId="{1E1915F0-E94D-425B-9567-961DAD3BE5A4}" dt="2018-01-19T21:09:53.750" v="2088"/>
          <ac:spMkLst>
            <pc:docMk/>
            <pc:sldMk cId="1038086430" sldId="262"/>
            <ac:spMk id="5" creationId="{8E7CDF70-C9B0-4CB8-8656-B0530E488D42}"/>
          </ac:spMkLst>
        </pc:spChg>
        <pc:spChg chg="add mod">
          <ac:chgData name="Jeongho Nam" userId="87ea6dd6c01881c1" providerId="LiveId" clId="{1E1915F0-E94D-425B-9567-961DAD3BE5A4}" dt="2018-01-19T21:14:18.711" v="2327"/>
          <ac:spMkLst>
            <pc:docMk/>
            <pc:sldMk cId="1038086430" sldId="262"/>
            <ac:spMk id="6" creationId="{EAC339A5-A3D7-44BC-BCC6-A74DC49D4FBB}"/>
          </ac:spMkLst>
        </pc:spChg>
        <pc:picChg chg="add del mod">
          <ac:chgData name="Jeongho Nam" userId="87ea6dd6c01881c1" providerId="LiveId" clId="{1E1915F0-E94D-425B-9567-961DAD3BE5A4}" dt="2018-01-19T21:09:44.953" v="2086"/>
          <ac:picMkLst>
            <pc:docMk/>
            <pc:sldMk cId="1038086430" sldId="262"/>
            <ac:picMk id="4" creationId="{6FB5E297-6CBD-4F12-914B-42742BFF7803}"/>
          </ac:picMkLst>
        </pc:picChg>
        <pc:picChg chg="add mod">
          <ac:chgData name="Jeongho Nam" userId="87ea6dd6c01881c1" providerId="LiveId" clId="{1E1915F0-E94D-425B-9567-961DAD3BE5A4}" dt="2018-01-19T21:10:05.781" v="2090" actId="14100"/>
          <ac:picMkLst>
            <pc:docMk/>
            <pc:sldMk cId="1038086430" sldId="262"/>
            <ac:picMk id="7" creationId="{61F4F66F-7FF7-490E-8A43-0E7F58B0E14D}"/>
          </ac:picMkLst>
        </pc:picChg>
      </pc:sldChg>
      <pc:sldChg chg="modSp">
        <pc:chgData name="Jeongho Nam" userId="87ea6dd6c01881c1" providerId="LiveId" clId="{1E1915F0-E94D-425B-9567-961DAD3BE5A4}" dt="2018-01-19T20:32:53.012" v="891" actId="27636"/>
        <pc:sldMkLst>
          <pc:docMk/>
          <pc:sldMk cId="133046755" sldId="263"/>
        </pc:sldMkLst>
        <pc:spChg chg="mod">
          <ac:chgData name="Jeongho Nam" userId="87ea6dd6c01881c1" providerId="LiveId" clId="{1E1915F0-E94D-425B-9567-961DAD3BE5A4}" dt="2018-01-18T12:42:17.595" v="156" actId="20577"/>
          <ac:spMkLst>
            <pc:docMk/>
            <pc:sldMk cId="133046755" sldId="263"/>
            <ac:spMk id="4" creationId="{91EC3153-D382-4CF4-9F8B-7BDED612EDA8}"/>
          </ac:spMkLst>
        </pc:spChg>
        <pc:spChg chg="mod">
          <ac:chgData name="Jeongho Nam" userId="87ea6dd6c01881c1" providerId="LiveId" clId="{1E1915F0-E94D-425B-9567-961DAD3BE5A4}" dt="2018-01-19T20:32:53.012" v="891" actId="27636"/>
          <ac:spMkLst>
            <pc:docMk/>
            <pc:sldMk cId="133046755" sldId="263"/>
            <ac:spMk id="5" creationId="{D80FBB18-02A6-430D-8CA6-3AF261C51C7D}"/>
          </ac:spMkLst>
        </pc:spChg>
      </pc:sldChg>
      <pc:sldChg chg="modSp add del">
        <pc:chgData name="Jeongho Nam" userId="87ea6dd6c01881c1" providerId="LiveId" clId="{1E1915F0-E94D-425B-9567-961DAD3BE5A4}" dt="2018-01-19T20:39:26.694" v="1354" actId="2696"/>
        <pc:sldMkLst>
          <pc:docMk/>
          <pc:sldMk cId="3684833216" sldId="264"/>
        </pc:sldMkLst>
        <pc:spChg chg="mod">
          <ac:chgData name="Jeongho Nam" userId="87ea6dd6c01881c1" providerId="LiveId" clId="{1E1915F0-E94D-425B-9567-961DAD3BE5A4}" dt="2018-01-19T20:39:25.180" v="1353" actId="6549"/>
          <ac:spMkLst>
            <pc:docMk/>
            <pc:sldMk cId="3684833216" sldId="264"/>
            <ac:spMk id="2" creationId="{8BFEFBF8-4A83-4918-89D3-5536708BBC82}"/>
          </ac:spMkLst>
        </pc:spChg>
        <pc:spChg chg="mod">
          <ac:chgData name="Jeongho Nam" userId="87ea6dd6c01881c1" providerId="LiveId" clId="{1E1915F0-E94D-425B-9567-961DAD3BE5A4}" dt="2018-01-19T20:38:27.627" v="1041" actId="20577"/>
          <ac:spMkLst>
            <pc:docMk/>
            <pc:sldMk cId="3684833216" sldId="264"/>
            <ac:spMk id="3" creationId="{7F7C5FBE-1A51-40BF-979B-34BD9208033C}"/>
          </ac:spMkLst>
        </pc:spChg>
      </pc:sldChg>
      <pc:sldChg chg="modSp add del">
        <pc:chgData name="Jeongho Nam" userId="87ea6dd6c01881c1" providerId="LiveId" clId="{1E1915F0-E94D-425B-9567-961DAD3BE5A4}" dt="2018-01-19T21:50:22.153" v="3547" actId="2696"/>
        <pc:sldMkLst>
          <pc:docMk/>
          <pc:sldMk cId="3589135369" sldId="265"/>
        </pc:sldMkLst>
        <pc:spChg chg="mod">
          <ac:chgData name="Jeongho Nam" userId="87ea6dd6c01881c1" providerId="LiveId" clId="{1E1915F0-E94D-425B-9567-961DAD3BE5A4}" dt="2018-01-18T12:58:32.918" v="437" actId="20577"/>
          <ac:spMkLst>
            <pc:docMk/>
            <pc:sldMk cId="3589135369" sldId="265"/>
            <ac:spMk id="2" creationId="{A4D613BD-BA0A-4909-BD4B-ABAC3B57B7D3}"/>
          </ac:spMkLst>
        </pc:spChg>
        <pc:spChg chg="mod">
          <ac:chgData name="Jeongho Nam" userId="87ea6dd6c01881c1" providerId="LiveId" clId="{1E1915F0-E94D-425B-9567-961DAD3BE5A4}" dt="2018-01-19T21:46:52.003" v="3429" actId="20577"/>
          <ac:spMkLst>
            <pc:docMk/>
            <pc:sldMk cId="3589135369" sldId="265"/>
            <ac:spMk id="3" creationId="{AA456A13-BE12-42B2-84D2-F795EE6745EA}"/>
          </ac:spMkLst>
        </pc:spChg>
        <pc:spChg chg="mod">
          <ac:chgData name="Jeongho Nam" userId="87ea6dd6c01881c1" providerId="LiveId" clId="{1E1915F0-E94D-425B-9567-961DAD3BE5A4}" dt="2018-01-19T20:31:32.931" v="884" actId="27636"/>
          <ac:spMkLst>
            <pc:docMk/>
            <pc:sldMk cId="3589135369" sldId="265"/>
            <ac:spMk id="9" creationId="{D583F0F1-2D30-422E-85FC-C4D11EE413E1}"/>
          </ac:spMkLst>
        </pc:spChg>
      </pc:sldChg>
      <pc:sldChg chg="addSp delSp modSp add">
        <pc:chgData name="Jeongho Nam" userId="87ea6dd6c01881c1" providerId="LiveId" clId="{1E1915F0-E94D-425B-9567-961DAD3BE5A4}" dt="2018-01-19T21:30:14.125" v="2894" actId="14100"/>
        <pc:sldMkLst>
          <pc:docMk/>
          <pc:sldMk cId="206520770" sldId="266"/>
        </pc:sldMkLst>
        <pc:spChg chg="mod">
          <ac:chgData name="Jeongho Nam" userId="87ea6dd6c01881c1" providerId="LiveId" clId="{1E1915F0-E94D-425B-9567-961DAD3BE5A4}" dt="2018-01-18T13:00:46.341" v="482" actId="20577"/>
          <ac:spMkLst>
            <pc:docMk/>
            <pc:sldMk cId="206520770" sldId="266"/>
            <ac:spMk id="2" creationId="{8959C1CD-5E8E-4517-85D5-0811C3EABEF3}"/>
          </ac:spMkLst>
        </pc:spChg>
        <pc:spChg chg="del">
          <ac:chgData name="Jeongho Nam" userId="87ea6dd6c01881c1" providerId="LiveId" clId="{1E1915F0-E94D-425B-9567-961DAD3BE5A4}" dt="2018-01-19T21:16:06.699" v="2374" actId="14100"/>
          <ac:spMkLst>
            <pc:docMk/>
            <pc:sldMk cId="206520770" sldId="266"/>
            <ac:spMk id="3" creationId="{72279203-96A2-45B1-A6CE-66830C01A609}"/>
          </ac:spMkLst>
        </pc:spChg>
        <pc:spChg chg="add del mod">
          <ac:chgData name="Jeongho Nam" userId="87ea6dd6c01881c1" providerId="LiveId" clId="{1E1915F0-E94D-425B-9567-961DAD3BE5A4}" dt="2018-01-19T21:30:07.300" v="2892" actId="14100"/>
          <ac:spMkLst>
            <pc:docMk/>
            <pc:sldMk cId="206520770" sldId="266"/>
            <ac:spMk id="6" creationId="{A146A9BC-E485-423A-9BD1-B58673B67F78}"/>
          </ac:spMkLst>
        </pc:spChg>
        <pc:picChg chg="add del mod">
          <ac:chgData name="Jeongho Nam" userId="87ea6dd6c01881c1" providerId="LiveId" clId="{1E1915F0-E94D-425B-9567-961DAD3BE5A4}" dt="2018-01-19T21:28:36.741" v="2891" actId="478"/>
          <ac:picMkLst>
            <pc:docMk/>
            <pc:sldMk cId="206520770" sldId="266"/>
            <ac:picMk id="4" creationId="{71EEF035-D2BC-4EF7-859C-B40663B8398F}"/>
          </ac:picMkLst>
        </pc:picChg>
        <pc:picChg chg="add mod">
          <ac:chgData name="Jeongho Nam" userId="87ea6dd6c01881c1" providerId="LiveId" clId="{1E1915F0-E94D-425B-9567-961DAD3BE5A4}" dt="2018-01-19T21:30:14.125" v="2894" actId="14100"/>
          <ac:picMkLst>
            <pc:docMk/>
            <pc:sldMk cId="206520770" sldId="266"/>
            <ac:picMk id="7" creationId="{13389EB7-FB03-4748-8067-8D005FC8C3CF}"/>
          </ac:picMkLst>
        </pc:picChg>
      </pc:sldChg>
      <pc:sldChg chg="addSp modSp add ord">
        <pc:chgData name="Jeongho Nam" userId="87ea6dd6c01881c1" providerId="LiveId" clId="{1E1915F0-E94D-425B-9567-961DAD3BE5A4}" dt="2018-01-19T22:27:49.931" v="4638"/>
        <pc:sldMkLst>
          <pc:docMk/>
          <pc:sldMk cId="569681792" sldId="267"/>
        </pc:sldMkLst>
        <pc:spChg chg="mod">
          <ac:chgData name="Jeongho Nam" userId="87ea6dd6c01881c1" providerId="LiveId" clId="{1E1915F0-E94D-425B-9567-961DAD3BE5A4}" dt="2018-01-18T13:27:47.357" v="523" actId="20577"/>
          <ac:spMkLst>
            <pc:docMk/>
            <pc:sldMk cId="569681792" sldId="267"/>
            <ac:spMk id="2" creationId="{0DD31FCD-E6FB-4D48-8A2B-8C0C9ABBC254}"/>
          </ac:spMkLst>
        </pc:spChg>
        <pc:spChg chg="mod">
          <ac:chgData name="Jeongho Nam" userId="87ea6dd6c01881c1" providerId="LiveId" clId="{1E1915F0-E94D-425B-9567-961DAD3BE5A4}" dt="2018-01-19T22:12:58.303" v="4600"/>
          <ac:spMkLst>
            <pc:docMk/>
            <pc:sldMk cId="569681792" sldId="267"/>
            <ac:spMk id="3" creationId="{F9472EB5-A629-486F-87BC-C8FA21C464A9}"/>
          </ac:spMkLst>
        </pc:spChg>
        <pc:picChg chg="add mod">
          <ac:chgData name="Jeongho Nam" userId="87ea6dd6c01881c1" providerId="LiveId" clId="{1E1915F0-E94D-425B-9567-961DAD3BE5A4}" dt="2018-01-19T22:16:12.902" v="4607" actId="1036"/>
          <ac:picMkLst>
            <pc:docMk/>
            <pc:sldMk cId="569681792" sldId="267"/>
            <ac:picMk id="4" creationId="{402427A2-EAF8-4DA2-BD2D-B98870861B12}"/>
          </ac:picMkLst>
        </pc:picChg>
      </pc:sldChg>
      <pc:sldChg chg="modSp add">
        <pc:chgData name="Jeongho Nam" userId="87ea6dd6c01881c1" providerId="LiveId" clId="{1E1915F0-E94D-425B-9567-961DAD3BE5A4}" dt="2018-01-19T22:38:46.903" v="4890" actId="20577"/>
        <pc:sldMkLst>
          <pc:docMk/>
          <pc:sldMk cId="3058300202" sldId="268"/>
        </pc:sldMkLst>
        <pc:spChg chg="mod">
          <ac:chgData name="Jeongho Nam" userId="87ea6dd6c01881c1" providerId="LiveId" clId="{1E1915F0-E94D-425B-9567-961DAD3BE5A4}" dt="2018-01-18T13:27:58.341" v="564" actId="20577"/>
          <ac:spMkLst>
            <pc:docMk/>
            <pc:sldMk cId="3058300202" sldId="268"/>
            <ac:spMk id="2" creationId="{54418BCA-8481-40AE-93D2-365958D72ABD}"/>
          </ac:spMkLst>
        </pc:spChg>
        <pc:spChg chg="mod">
          <ac:chgData name="Jeongho Nam" userId="87ea6dd6c01881c1" providerId="LiveId" clId="{1E1915F0-E94D-425B-9567-961DAD3BE5A4}" dt="2018-01-19T22:38:46.903" v="4890" actId="20577"/>
          <ac:spMkLst>
            <pc:docMk/>
            <pc:sldMk cId="3058300202" sldId="268"/>
            <ac:spMk id="3" creationId="{8513B554-C5DF-4396-BBA6-876F5466287D}"/>
          </ac:spMkLst>
        </pc:spChg>
      </pc:sldChg>
      <pc:sldChg chg="addSp delSp modSp add">
        <pc:chgData name="Jeongho Nam" userId="87ea6dd6c01881c1" providerId="LiveId" clId="{1E1915F0-E94D-425B-9567-961DAD3BE5A4}" dt="2018-01-19T20:30:44.693" v="843" actId="27636"/>
        <pc:sldMkLst>
          <pc:docMk/>
          <pc:sldMk cId="3271174061" sldId="269"/>
        </pc:sldMkLst>
        <pc:spChg chg="del">
          <ac:chgData name="Jeongho Nam" userId="87ea6dd6c01881c1" providerId="LiveId" clId="{1E1915F0-E94D-425B-9567-961DAD3BE5A4}" dt="2018-01-18T14:30:01.714" v="566" actId="403"/>
          <ac:spMkLst>
            <pc:docMk/>
            <pc:sldMk cId="3271174061" sldId="269"/>
            <ac:spMk id="2" creationId="{6B1FF06F-BEF5-4ECB-9ACA-CAF40E1C0742}"/>
          </ac:spMkLst>
        </pc:spChg>
        <pc:spChg chg="del">
          <ac:chgData name="Jeongho Nam" userId="87ea6dd6c01881c1" providerId="LiveId" clId="{1E1915F0-E94D-425B-9567-961DAD3BE5A4}" dt="2018-01-18T14:30:01.714" v="566" actId="403"/>
          <ac:spMkLst>
            <pc:docMk/>
            <pc:sldMk cId="3271174061" sldId="269"/>
            <ac:spMk id="3" creationId="{D8E310BC-812F-47F6-883F-4C2460934E17}"/>
          </ac:spMkLst>
        </pc:spChg>
        <pc:spChg chg="add mod">
          <ac:chgData name="Jeongho Nam" userId="87ea6dd6c01881c1" providerId="LiveId" clId="{1E1915F0-E94D-425B-9567-961DAD3BE5A4}" dt="2018-01-18T14:30:03.893" v="571" actId="20577"/>
          <ac:spMkLst>
            <pc:docMk/>
            <pc:sldMk cId="3271174061" sldId="269"/>
            <ac:spMk id="4" creationId="{8DAE2CE1-2517-4AA8-84F2-8C18830958B8}"/>
          </ac:spMkLst>
        </pc:spChg>
        <pc:spChg chg="add mod">
          <ac:chgData name="Jeongho Nam" userId="87ea6dd6c01881c1" providerId="LiveId" clId="{1E1915F0-E94D-425B-9567-961DAD3BE5A4}" dt="2018-01-19T20:30:44.693" v="843" actId="27636"/>
          <ac:spMkLst>
            <pc:docMk/>
            <pc:sldMk cId="3271174061" sldId="269"/>
            <ac:spMk id="5" creationId="{EF7FDF7F-6899-4642-9078-60DB542F57F6}"/>
          </ac:spMkLst>
        </pc:spChg>
      </pc:sldChg>
      <pc:sldChg chg="del">
        <pc:chgData name="Jeongho Nam" userId="87ea6dd6c01881c1" providerId="LiveId" clId="{1E1915F0-E94D-425B-9567-961DAD3BE5A4}" dt="2018-01-19T20:37:50.786" v="1010" actId="2696"/>
        <pc:sldMkLst>
          <pc:docMk/>
          <pc:sldMk cId="356268180" sldId="270"/>
        </pc:sldMkLst>
      </pc:sldChg>
      <pc:sldChg chg="modSp">
        <pc:chgData name="Jeongho Nam" userId="87ea6dd6c01881c1" providerId="LiveId" clId="{1E1915F0-E94D-425B-9567-961DAD3BE5A4}" dt="2018-01-19T20:57:53.151" v="2035" actId="403"/>
        <pc:sldMkLst>
          <pc:docMk/>
          <pc:sldMk cId="3660838896" sldId="272"/>
        </pc:sldMkLst>
        <pc:spChg chg="mod">
          <ac:chgData name="Jeongho Nam" userId="87ea6dd6c01881c1" providerId="LiveId" clId="{1E1915F0-E94D-425B-9567-961DAD3BE5A4}" dt="2018-01-19T20:57:53.151" v="2035" actId="403"/>
          <ac:spMkLst>
            <pc:docMk/>
            <pc:sldMk cId="3660838896" sldId="272"/>
            <ac:spMk id="6" creationId="{F0728475-11E5-444F-AFDB-05E6EE33E353}"/>
          </ac:spMkLst>
        </pc:spChg>
        <pc:graphicFrameChg chg="mod modGraphic">
          <ac:chgData name="Jeongho Nam" userId="87ea6dd6c01881c1" providerId="LiveId" clId="{1E1915F0-E94D-425B-9567-961DAD3BE5A4}" dt="2018-01-19T20:35:24.686" v="978" actId="1035"/>
          <ac:graphicFrameMkLst>
            <pc:docMk/>
            <pc:sldMk cId="3660838896" sldId="272"/>
            <ac:graphicFrameMk id="4" creationId="{15992BA4-54FF-4A0F-ADCF-574683C8FC4B}"/>
          </ac:graphicFrameMkLst>
        </pc:graphicFrameChg>
      </pc:sldChg>
      <pc:sldChg chg="addSp delSp modSp">
        <pc:chgData name="Jeongho Nam" userId="87ea6dd6c01881c1" providerId="LiveId" clId="{1E1915F0-E94D-425B-9567-961DAD3BE5A4}" dt="2018-01-19T23:34:44.357" v="4902"/>
        <pc:sldMkLst>
          <pc:docMk/>
          <pc:sldMk cId="2580641492" sldId="276"/>
        </pc:sldMkLst>
        <pc:spChg chg="del mod">
          <ac:chgData name="Jeongho Nam" userId="87ea6dd6c01881c1" providerId="LiveId" clId="{1E1915F0-E94D-425B-9567-961DAD3BE5A4}" dt="2018-01-19T23:34:34.053" v="4893"/>
          <ac:spMkLst>
            <pc:docMk/>
            <pc:sldMk cId="2580641492" sldId="276"/>
            <ac:spMk id="3" creationId="{7F7C5FBE-1A51-40BF-979B-34BD9208033C}"/>
          </ac:spMkLst>
        </pc:spChg>
        <pc:spChg chg="add del mod">
          <ac:chgData name="Jeongho Nam" userId="87ea6dd6c01881c1" providerId="LiveId" clId="{1E1915F0-E94D-425B-9567-961DAD3BE5A4}" dt="2018-01-19T23:34:41.937" v="4900"/>
          <ac:spMkLst>
            <pc:docMk/>
            <pc:sldMk cId="2580641492" sldId="276"/>
            <ac:spMk id="5" creationId="{9B937DFD-FD10-4D56-B0BD-9627B55F7097}"/>
          </ac:spMkLst>
        </pc:spChg>
        <pc:spChg chg="add del mod">
          <ac:chgData name="Jeongho Nam" userId="87ea6dd6c01881c1" providerId="LiveId" clId="{1E1915F0-E94D-425B-9567-961DAD3BE5A4}" dt="2018-01-19T23:34:40.416" v="4898"/>
          <ac:spMkLst>
            <pc:docMk/>
            <pc:sldMk cId="2580641492" sldId="276"/>
            <ac:spMk id="7" creationId="{DC00812C-50CC-4C53-9F08-119EE8991A18}"/>
          </ac:spMkLst>
        </pc:spChg>
        <pc:spChg chg="add del mod">
          <ac:chgData name="Jeongho Nam" userId="87ea6dd6c01881c1" providerId="LiveId" clId="{1E1915F0-E94D-425B-9567-961DAD3BE5A4}" dt="2018-01-19T23:34:44.357" v="4902"/>
          <ac:spMkLst>
            <pc:docMk/>
            <pc:sldMk cId="2580641492" sldId="276"/>
            <ac:spMk id="8" creationId="{C1BDA795-1DE8-4187-92BA-2D6293E9B915}"/>
          </ac:spMkLst>
        </pc:spChg>
        <pc:picChg chg="add del mod">
          <ac:chgData name="Jeongho Nam" userId="87ea6dd6c01881c1" providerId="LiveId" clId="{1E1915F0-E94D-425B-9567-961DAD3BE5A4}" dt="2018-01-19T23:34:42.895" v="4901"/>
          <ac:picMkLst>
            <pc:docMk/>
            <pc:sldMk cId="2580641492" sldId="276"/>
            <ac:picMk id="4" creationId="{F0F0F671-47F4-4EB9-867B-F27B21FAB747}"/>
          </ac:picMkLst>
        </pc:picChg>
        <pc:picChg chg="add del">
          <ac:chgData name="Jeongho Nam" userId="87ea6dd6c01881c1" providerId="LiveId" clId="{1E1915F0-E94D-425B-9567-961DAD3BE5A4}" dt="2018-01-19T23:34:41.075" v="4899"/>
          <ac:picMkLst>
            <pc:docMk/>
            <pc:sldMk cId="2580641492" sldId="276"/>
            <ac:picMk id="6" creationId="{993B5072-61CC-43A9-B527-49694EDC6A9E}"/>
          </ac:picMkLst>
        </pc:picChg>
        <pc:picChg chg="add mod">
          <ac:chgData name="Jeongho Nam" userId="87ea6dd6c01881c1" providerId="LiveId" clId="{1E1915F0-E94D-425B-9567-961DAD3BE5A4}" dt="2018-01-19T23:34:44.357" v="4902"/>
          <ac:picMkLst>
            <pc:docMk/>
            <pc:sldMk cId="2580641492" sldId="276"/>
            <ac:picMk id="9" creationId="{102226F5-F68F-4DC8-944A-B8E820000347}"/>
          </ac:picMkLst>
        </pc:picChg>
      </pc:sldChg>
      <pc:sldChg chg="addSp delSp modSp del">
        <pc:chgData name="Jeongho Nam" userId="87ea6dd6c01881c1" providerId="LiveId" clId="{1E1915F0-E94D-425B-9567-961DAD3BE5A4}" dt="2018-01-19T23:35:29.353" v="4906" actId="2696"/>
        <pc:sldMkLst>
          <pc:docMk/>
          <pc:sldMk cId="590277075" sldId="277"/>
        </pc:sldMkLst>
        <pc:spChg chg="del mod">
          <ac:chgData name="Jeongho Nam" userId="87ea6dd6c01881c1" providerId="LiveId" clId="{1E1915F0-E94D-425B-9567-961DAD3BE5A4}" dt="2018-01-19T23:35:17.619" v="4905" actId="2696"/>
          <ac:spMkLst>
            <pc:docMk/>
            <pc:sldMk cId="590277075" sldId="277"/>
            <ac:spMk id="3" creationId="{7F7C5FBE-1A51-40BF-979B-34BD9208033C}"/>
          </ac:spMkLst>
        </pc:spChg>
        <pc:picChg chg="add mod">
          <ac:chgData name="Jeongho Nam" userId="87ea6dd6c01881c1" providerId="LiveId" clId="{1E1915F0-E94D-425B-9567-961DAD3BE5A4}" dt="2018-01-19T23:35:17.619" v="4905" actId="2696"/>
          <ac:picMkLst>
            <pc:docMk/>
            <pc:sldMk cId="590277075" sldId="277"/>
            <ac:picMk id="4" creationId="{6A151187-BF7C-4042-AB88-04E6FF5286DB}"/>
          </ac:picMkLst>
        </pc:picChg>
      </pc:sldChg>
      <pc:sldChg chg="addSp delSp modSp">
        <pc:chgData name="Jeongho Nam" userId="87ea6dd6c01881c1" providerId="LiveId" clId="{1E1915F0-E94D-425B-9567-961DAD3BE5A4}" dt="2018-01-19T23:36:12" v="4915"/>
        <pc:sldMkLst>
          <pc:docMk/>
          <pc:sldMk cId="687015524" sldId="278"/>
        </pc:sldMkLst>
        <pc:spChg chg="del mod">
          <ac:chgData name="Jeongho Nam" userId="87ea6dd6c01881c1" providerId="LiveId" clId="{1E1915F0-E94D-425B-9567-961DAD3BE5A4}" dt="2018-01-19T23:35:37.256" v="4909"/>
          <ac:spMkLst>
            <pc:docMk/>
            <pc:sldMk cId="687015524" sldId="278"/>
            <ac:spMk id="3" creationId="{7F7C5FBE-1A51-40BF-979B-34BD9208033C}"/>
          </ac:spMkLst>
        </pc:spChg>
        <pc:spChg chg="add del mod">
          <ac:chgData name="Jeongho Nam" userId="87ea6dd6c01881c1" providerId="LiveId" clId="{1E1915F0-E94D-425B-9567-961DAD3BE5A4}" dt="2018-01-19T23:36:03.634" v="4912"/>
          <ac:spMkLst>
            <pc:docMk/>
            <pc:sldMk cId="687015524" sldId="278"/>
            <ac:spMk id="6" creationId="{81077EFA-C48C-4809-BA5D-C0CA0D3E4306}"/>
          </ac:spMkLst>
        </pc:spChg>
        <pc:spChg chg="add del mod">
          <ac:chgData name="Jeongho Nam" userId="87ea6dd6c01881c1" providerId="LiveId" clId="{1E1915F0-E94D-425B-9567-961DAD3BE5A4}" dt="2018-01-19T23:36:12" v="4915"/>
          <ac:spMkLst>
            <pc:docMk/>
            <pc:sldMk cId="687015524" sldId="278"/>
            <ac:spMk id="8" creationId="{DBA90FDB-CEC0-4ABE-A27E-018AE38B8F5C}"/>
          </ac:spMkLst>
        </pc:spChg>
        <pc:picChg chg="add del mod">
          <ac:chgData name="Jeongho Nam" userId="87ea6dd6c01881c1" providerId="LiveId" clId="{1E1915F0-E94D-425B-9567-961DAD3BE5A4}" dt="2018-01-19T23:35:46.388" v="4910" actId="478"/>
          <ac:picMkLst>
            <pc:docMk/>
            <pc:sldMk cId="687015524" sldId="278"/>
            <ac:picMk id="4" creationId="{B83440AA-3684-474D-99FC-4F322C1A3982}"/>
          </ac:picMkLst>
        </pc:picChg>
        <pc:picChg chg="add del mod">
          <ac:chgData name="Jeongho Nam" userId="87ea6dd6c01881c1" providerId="LiveId" clId="{1E1915F0-E94D-425B-9567-961DAD3BE5A4}" dt="2018-01-19T23:36:10.410" v="4914"/>
          <ac:picMkLst>
            <pc:docMk/>
            <pc:sldMk cId="687015524" sldId="278"/>
            <ac:picMk id="7" creationId="{FA732C46-7B88-45AB-BFAF-4E74012800FF}"/>
          </ac:picMkLst>
        </pc:picChg>
        <pc:picChg chg="add mod">
          <ac:chgData name="Jeongho Nam" userId="87ea6dd6c01881c1" providerId="LiveId" clId="{1E1915F0-E94D-425B-9567-961DAD3BE5A4}" dt="2018-01-19T23:36:12" v="4915"/>
          <ac:picMkLst>
            <pc:docMk/>
            <pc:sldMk cId="687015524" sldId="278"/>
            <ac:picMk id="9" creationId="{4954BDFA-5757-4F78-AEB1-1FE6010422C4}"/>
          </ac:picMkLst>
        </pc:picChg>
      </pc:sldChg>
      <pc:sldChg chg="addSp delSp modSp">
        <pc:chgData name="Jeongho Nam" userId="87ea6dd6c01881c1" providerId="LiveId" clId="{1E1915F0-E94D-425B-9567-961DAD3BE5A4}" dt="2018-01-19T21:45:17.044" v="3422" actId="14861"/>
        <pc:sldMkLst>
          <pc:docMk/>
          <pc:sldMk cId="4073150024" sldId="279"/>
        </pc:sldMkLst>
        <pc:spChg chg="add del mod">
          <ac:chgData name="Jeongho Nam" userId="87ea6dd6c01881c1" providerId="LiveId" clId="{1E1915F0-E94D-425B-9567-961DAD3BE5A4}" dt="2018-01-19T21:03:51.792" v="2055" actId="14861"/>
          <ac:spMkLst>
            <pc:docMk/>
            <pc:sldMk cId="4073150024" sldId="279"/>
            <ac:spMk id="3" creationId="{B2213D39-C6EC-4787-BD57-B531284C0869}"/>
          </ac:spMkLst>
        </pc:spChg>
        <pc:spChg chg="add del mod">
          <ac:chgData name="Jeongho Nam" userId="87ea6dd6c01881c1" providerId="LiveId" clId="{1E1915F0-E94D-425B-9567-961DAD3BE5A4}" dt="2018-01-19T21:04:15.771" v="2056" actId="14861"/>
          <ac:spMkLst>
            <pc:docMk/>
            <pc:sldMk cId="4073150024" sldId="279"/>
            <ac:spMk id="4" creationId="{9B226F29-7C75-4FED-A785-2D7CB54389B6}"/>
          </ac:spMkLst>
        </pc:spChg>
        <pc:spChg chg="add del mod">
          <ac:chgData name="Jeongho Nam" userId="87ea6dd6c01881c1" providerId="LiveId" clId="{1E1915F0-E94D-425B-9567-961DAD3BE5A4}" dt="2018-01-19T21:44:18.011" v="3405" actId="14861"/>
          <ac:spMkLst>
            <pc:docMk/>
            <pc:sldMk cId="4073150024" sldId="279"/>
            <ac:spMk id="8" creationId="{AE2CB773-D1BE-4789-A7DB-73E0E433AEF8}"/>
          </ac:spMkLst>
        </pc:spChg>
        <pc:spChg chg="add del mod">
          <ac:chgData name="Jeongho Nam" userId="87ea6dd6c01881c1" providerId="LiveId" clId="{1E1915F0-E94D-425B-9567-961DAD3BE5A4}" dt="2018-01-19T21:44:18.011" v="3405" actId="14861"/>
          <ac:spMkLst>
            <pc:docMk/>
            <pc:sldMk cId="4073150024" sldId="279"/>
            <ac:spMk id="9" creationId="{5A69A9E0-3446-4B75-A024-B317A5A53970}"/>
          </ac:spMkLst>
        </pc:spChg>
        <pc:spChg chg="add del mod">
          <ac:chgData name="Jeongho Nam" userId="87ea6dd6c01881c1" providerId="LiveId" clId="{1E1915F0-E94D-425B-9567-961DAD3BE5A4}" dt="2018-01-19T21:44:18.814" v="3406" actId="14861"/>
          <ac:spMkLst>
            <pc:docMk/>
            <pc:sldMk cId="4073150024" sldId="279"/>
            <ac:spMk id="10" creationId="{D07927BC-A326-4806-8B23-404B70D45980}"/>
          </ac:spMkLst>
        </pc:spChg>
        <pc:spChg chg="add del mod">
          <ac:chgData name="Jeongho Nam" userId="87ea6dd6c01881c1" providerId="LiveId" clId="{1E1915F0-E94D-425B-9567-961DAD3BE5A4}" dt="2018-01-19T21:44:25.030" v="3410" actId="14861"/>
          <ac:spMkLst>
            <pc:docMk/>
            <pc:sldMk cId="4073150024" sldId="279"/>
            <ac:spMk id="12" creationId="{BC48D7DD-1E11-4E23-8E45-16DE918B5493}"/>
          </ac:spMkLst>
        </pc:spChg>
        <pc:spChg chg="add del mod">
          <ac:chgData name="Jeongho Nam" userId="87ea6dd6c01881c1" providerId="LiveId" clId="{1E1915F0-E94D-425B-9567-961DAD3BE5A4}" dt="2018-01-19T21:44:50.928" v="3415" actId="14861"/>
          <ac:spMkLst>
            <pc:docMk/>
            <pc:sldMk cId="4073150024" sldId="279"/>
            <ac:spMk id="14" creationId="{D9384E05-57CF-432C-8024-13BC112BA76A}"/>
          </ac:spMkLst>
        </pc:spChg>
        <pc:spChg chg="add del mod">
          <ac:chgData name="Jeongho Nam" userId="87ea6dd6c01881c1" providerId="LiveId" clId="{1E1915F0-E94D-425B-9567-961DAD3BE5A4}" dt="2018-01-19T21:45:09.351" v="3421" actId="14861"/>
          <ac:spMkLst>
            <pc:docMk/>
            <pc:sldMk cId="4073150024" sldId="279"/>
            <ac:spMk id="17" creationId="{FDB5704F-4141-4E7B-A706-9CAC5B213AEE}"/>
          </ac:spMkLst>
        </pc:spChg>
        <pc:picChg chg="add del mod">
          <ac:chgData name="Jeongho Nam" userId="87ea6dd6c01881c1" providerId="LiveId" clId="{1E1915F0-E94D-425B-9567-961DAD3BE5A4}" dt="2018-01-19T21:01:31.979" v="2054" actId="14861"/>
          <ac:picMkLst>
            <pc:docMk/>
            <pc:sldMk cId="4073150024" sldId="279"/>
            <ac:picMk id="5" creationId="{2B8C9472-BB56-447C-8B69-22055D1A26FF}"/>
          </ac:picMkLst>
        </pc:picChg>
        <pc:picChg chg="add del mod">
          <ac:chgData name="Jeongho Nam" userId="87ea6dd6c01881c1" providerId="LiveId" clId="{1E1915F0-E94D-425B-9567-961DAD3BE5A4}" dt="2018-01-19T21:44:15.507" v="3404" actId="14861"/>
          <ac:picMkLst>
            <pc:docMk/>
            <pc:sldMk cId="4073150024" sldId="279"/>
            <ac:picMk id="6" creationId="{2BB00766-62DA-48FE-B220-EA9F8EC98EB3}"/>
          </ac:picMkLst>
        </pc:picChg>
        <pc:picChg chg="add del mod">
          <ac:chgData name="Jeongho Nam" userId="87ea6dd6c01881c1" providerId="LiveId" clId="{1E1915F0-E94D-425B-9567-961DAD3BE5A4}" dt="2018-01-19T21:43:58.393" v="3397" actId="14861"/>
          <ac:picMkLst>
            <pc:docMk/>
            <pc:sldMk cId="4073150024" sldId="279"/>
            <ac:picMk id="7" creationId="{9F3D040A-F3B5-4804-B525-833563157216}"/>
          </ac:picMkLst>
        </pc:picChg>
        <pc:picChg chg="add del mod">
          <ac:chgData name="Jeongho Nam" userId="87ea6dd6c01881c1" providerId="LiveId" clId="{1E1915F0-E94D-425B-9567-961DAD3BE5A4}" dt="2018-01-19T21:44:24.353" v="3409" actId="14861"/>
          <ac:picMkLst>
            <pc:docMk/>
            <pc:sldMk cId="4073150024" sldId="279"/>
            <ac:picMk id="11" creationId="{47661C35-CF41-49F1-8BEA-C7B5635CB351}"/>
          </ac:picMkLst>
        </pc:picChg>
        <pc:picChg chg="add del mod">
          <ac:chgData name="Jeongho Nam" userId="87ea6dd6c01881c1" providerId="LiveId" clId="{1E1915F0-E94D-425B-9567-961DAD3BE5A4}" dt="2018-01-19T21:44:47.155" v="3412" actId="14861"/>
          <ac:picMkLst>
            <pc:docMk/>
            <pc:sldMk cId="4073150024" sldId="279"/>
            <ac:picMk id="13" creationId="{57A43CA3-E27C-4E81-AA5E-7E14C1A85A4F}"/>
          </ac:picMkLst>
        </pc:picChg>
        <pc:picChg chg="add del mod">
          <ac:chgData name="Jeongho Nam" userId="87ea6dd6c01881c1" providerId="LiveId" clId="{1E1915F0-E94D-425B-9567-961DAD3BE5A4}" dt="2018-01-19T21:44:49.578" v="3414" actId="14861"/>
          <ac:picMkLst>
            <pc:docMk/>
            <pc:sldMk cId="4073150024" sldId="279"/>
            <ac:picMk id="15" creationId="{95618F63-96C8-4CDB-BABB-EF9708F0F6D1}"/>
          </ac:picMkLst>
        </pc:picChg>
        <pc:picChg chg="add del mod">
          <ac:chgData name="Jeongho Nam" userId="87ea6dd6c01881c1" providerId="LiveId" clId="{1E1915F0-E94D-425B-9567-961DAD3BE5A4}" dt="2018-01-19T21:45:03.563" v="3418" actId="14861"/>
          <ac:picMkLst>
            <pc:docMk/>
            <pc:sldMk cId="4073150024" sldId="279"/>
            <ac:picMk id="16" creationId="{C98D7DDD-3D9C-4F1E-8DE5-A442372E629C}"/>
          </ac:picMkLst>
        </pc:picChg>
        <pc:picChg chg="add del">
          <ac:chgData name="Jeongho Nam" userId="87ea6dd6c01881c1" providerId="LiveId" clId="{1E1915F0-E94D-425B-9567-961DAD3BE5A4}" dt="2018-01-19T21:45:07.290" v="3420" actId="14861"/>
          <ac:picMkLst>
            <pc:docMk/>
            <pc:sldMk cId="4073150024" sldId="279"/>
            <ac:picMk id="18" creationId="{81E5C114-82DB-4124-B460-A90CEAE56EA7}"/>
          </ac:picMkLst>
        </pc:picChg>
        <pc:picChg chg="add mod">
          <ac:chgData name="Jeongho Nam" userId="87ea6dd6c01881c1" providerId="LiveId" clId="{1E1915F0-E94D-425B-9567-961DAD3BE5A4}" dt="2018-01-19T21:45:17.044" v="3422" actId="14861"/>
          <ac:picMkLst>
            <pc:docMk/>
            <pc:sldMk cId="4073150024" sldId="279"/>
            <ac:picMk id="19" creationId="{444D75E9-9105-4E58-A37A-D3E67F02FDC8}"/>
          </ac:picMkLst>
        </pc:picChg>
      </pc:sldChg>
      <pc:sldChg chg="del">
        <pc:chgData name="Jeongho Nam" userId="87ea6dd6c01881c1" providerId="LiveId" clId="{1E1915F0-E94D-425B-9567-961DAD3BE5A4}" dt="2018-01-19T21:51:56.217" v="3560" actId="2696"/>
        <pc:sldMkLst>
          <pc:docMk/>
          <pc:sldMk cId="802705737" sldId="280"/>
        </pc:sldMkLst>
      </pc:sldChg>
      <pc:sldChg chg="addSp delSp modSp">
        <pc:chgData name="Jeongho Nam" userId="87ea6dd6c01881c1" providerId="LiveId" clId="{1E1915F0-E94D-425B-9567-961DAD3BE5A4}" dt="2018-01-19T22:07:02.771" v="3984" actId="20577"/>
        <pc:sldMkLst>
          <pc:docMk/>
          <pc:sldMk cId="86688140" sldId="282"/>
        </pc:sldMkLst>
        <pc:spChg chg="mod">
          <ac:chgData name="Jeongho Nam" userId="87ea6dd6c01881c1" providerId="LiveId" clId="{1E1915F0-E94D-425B-9567-961DAD3BE5A4}" dt="2018-01-19T22:07:02.771" v="3984" actId="20577"/>
          <ac:spMkLst>
            <pc:docMk/>
            <pc:sldMk cId="86688140" sldId="282"/>
            <ac:spMk id="3" creationId="{B2213D39-C6EC-4787-BD57-B531284C0869}"/>
          </ac:spMkLst>
        </pc:spChg>
        <pc:spChg chg="add del mod">
          <ac:chgData name="Jeongho Nam" userId="87ea6dd6c01881c1" providerId="LiveId" clId="{1E1915F0-E94D-425B-9567-961DAD3BE5A4}" dt="2018-01-19T21:52:42.607" v="3562" actId="20577"/>
          <ac:spMkLst>
            <pc:docMk/>
            <pc:sldMk cId="86688140" sldId="282"/>
            <ac:spMk id="4" creationId="{398BCE57-0C95-4F2A-9974-C3CEA4C39839}"/>
          </ac:spMkLst>
        </pc:spChg>
        <pc:picChg chg="add mod">
          <ac:chgData name="Jeongho Nam" userId="87ea6dd6c01881c1" providerId="LiveId" clId="{1E1915F0-E94D-425B-9567-961DAD3BE5A4}" dt="2018-01-19T21:58:10.262" v="3679" actId="14861"/>
          <ac:picMkLst>
            <pc:docMk/>
            <pc:sldMk cId="86688140" sldId="282"/>
            <ac:picMk id="5" creationId="{5328943F-1D2E-468C-A430-67569F2EA71B}"/>
          </ac:picMkLst>
        </pc:picChg>
      </pc:sldChg>
      <pc:sldChg chg="addSp delSp modSp ord">
        <pc:chgData name="Jeongho Nam" userId="87ea6dd6c01881c1" providerId="LiveId" clId="{1E1915F0-E94D-425B-9567-961DAD3BE5A4}" dt="2018-01-19T22:16:43.065" v="4608" actId="403"/>
        <pc:sldMkLst>
          <pc:docMk/>
          <pc:sldMk cId="1138235405" sldId="283"/>
        </pc:sldMkLst>
        <pc:spChg chg="mod">
          <ac:chgData name="Jeongho Nam" userId="87ea6dd6c01881c1" providerId="LiveId" clId="{1E1915F0-E94D-425B-9567-961DAD3BE5A4}" dt="2018-01-19T22:16:43.065" v="4608" actId="403"/>
          <ac:spMkLst>
            <pc:docMk/>
            <pc:sldMk cId="1138235405" sldId="283"/>
            <ac:spMk id="3" creationId="{F9472EB5-A629-486F-87BC-C8FA21C464A9}"/>
          </ac:spMkLst>
        </pc:spChg>
        <pc:spChg chg="add del mod">
          <ac:chgData name="Jeongho Nam" userId="87ea6dd6c01881c1" providerId="LiveId" clId="{1E1915F0-E94D-425B-9567-961DAD3BE5A4}" dt="2018-01-19T22:08:54.877" v="4174" actId="403"/>
          <ac:spMkLst>
            <pc:docMk/>
            <pc:sldMk cId="1138235405" sldId="283"/>
            <ac:spMk id="4" creationId="{566419DB-8DF1-447F-A0C0-4B595E84B69F}"/>
          </ac:spMkLst>
        </pc:spChg>
        <pc:picChg chg="add mod">
          <ac:chgData name="Jeongho Nam" userId="87ea6dd6c01881c1" providerId="LiveId" clId="{1E1915F0-E94D-425B-9567-961DAD3BE5A4}" dt="2018-01-19T22:10:57.744" v="4340" actId="1038"/>
          <ac:picMkLst>
            <pc:docMk/>
            <pc:sldMk cId="1138235405" sldId="283"/>
            <ac:picMk id="5" creationId="{F9A7C1C8-C5FC-4896-A92B-53A7C9FF605B}"/>
          </ac:picMkLst>
        </pc:picChg>
      </pc:sldChg>
      <pc:sldChg chg="del">
        <pc:chgData name="Jeongho Nam" userId="87ea6dd6c01881c1" providerId="LiveId" clId="{1E1915F0-E94D-425B-9567-961DAD3BE5A4}" dt="2018-01-19T20:37:52.359" v="1011" actId="2696"/>
        <pc:sldMkLst>
          <pc:docMk/>
          <pc:sldMk cId="1640418004" sldId="284"/>
        </pc:sldMkLst>
      </pc:sldChg>
      <pc:sldChg chg="addSp delSp modSp add">
        <pc:chgData name="Jeongho Nam" userId="87ea6dd6c01881c1" providerId="LiveId" clId="{1E1915F0-E94D-425B-9567-961DAD3BE5A4}" dt="2018-01-19T21:45:39.010" v="3427" actId="14861"/>
        <pc:sldMkLst>
          <pc:docMk/>
          <pc:sldMk cId="2679313528" sldId="286"/>
        </pc:sldMkLst>
        <pc:spChg chg="mod">
          <ac:chgData name="Jeongho Nam" userId="87ea6dd6c01881c1" providerId="LiveId" clId="{1E1915F0-E94D-425B-9567-961DAD3BE5A4}" dt="2018-01-19T19:55:06.395" v="620" actId="20577"/>
          <ac:spMkLst>
            <pc:docMk/>
            <pc:sldMk cId="2679313528" sldId="286"/>
            <ac:spMk id="2" creationId="{CD3C5E5C-FAF2-441F-A034-25448A225C07}"/>
          </ac:spMkLst>
        </pc:spChg>
        <pc:spChg chg="del">
          <ac:chgData name="Jeongho Nam" userId="87ea6dd6c01881c1" providerId="LiveId" clId="{1E1915F0-E94D-425B-9567-961DAD3BE5A4}" dt="2018-01-19T21:43:59.451" v="3398" actId="14861"/>
          <ac:spMkLst>
            <pc:docMk/>
            <pc:sldMk cId="2679313528" sldId="286"/>
            <ac:spMk id="3" creationId="{DA9E23DD-D4A5-4093-A315-6592123E5EDA}"/>
          </ac:spMkLst>
        </pc:spChg>
        <pc:spChg chg="add del mod">
          <ac:chgData name="Jeongho Nam" userId="87ea6dd6c01881c1" providerId="LiveId" clId="{1E1915F0-E94D-425B-9567-961DAD3BE5A4}" dt="2018-01-19T21:44:09.271" v="3403" actId="14861"/>
          <ac:spMkLst>
            <pc:docMk/>
            <pc:sldMk cId="2679313528" sldId="286"/>
            <ac:spMk id="5" creationId="{B15EB931-909B-49E5-9DCD-63A8D42AF656}"/>
          </ac:spMkLst>
        </pc:spChg>
        <pc:spChg chg="add del mod">
          <ac:chgData name="Jeongho Nam" userId="87ea6dd6c01881c1" providerId="LiveId" clId="{1E1915F0-E94D-425B-9567-961DAD3BE5A4}" dt="2018-01-19T21:45:33.552" v="3426" actId="14861"/>
          <ac:spMkLst>
            <pc:docMk/>
            <pc:sldMk cId="2679313528" sldId="286"/>
            <ac:spMk id="7" creationId="{1A7374BC-41F7-486E-8D79-0ED228CF2274}"/>
          </ac:spMkLst>
        </pc:spChg>
        <pc:picChg chg="add del mod">
          <ac:chgData name="Jeongho Nam" userId="87ea6dd6c01881c1" providerId="LiveId" clId="{1E1915F0-E94D-425B-9567-961DAD3BE5A4}" dt="2018-01-19T21:44:08.531" v="3402" actId="14861"/>
          <ac:picMkLst>
            <pc:docMk/>
            <pc:sldMk cId="2679313528" sldId="286"/>
            <ac:picMk id="4" creationId="{EB39ED27-1690-4A70-8F45-3D18A1231B4D}"/>
          </ac:picMkLst>
        </pc:picChg>
        <pc:picChg chg="add del mod">
          <ac:chgData name="Jeongho Nam" userId="87ea6dd6c01881c1" providerId="LiveId" clId="{1E1915F0-E94D-425B-9567-961DAD3BE5A4}" dt="2018-01-19T21:45:32.091" v="3425" actId="14861"/>
          <ac:picMkLst>
            <pc:docMk/>
            <pc:sldMk cId="2679313528" sldId="286"/>
            <ac:picMk id="6" creationId="{14F98185-BD23-4179-B187-3B4C3B676FE6}"/>
          </ac:picMkLst>
        </pc:picChg>
        <pc:picChg chg="add mod">
          <ac:chgData name="Jeongho Nam" userId="87ea6dd6c01881c1" providerId="LiveId" clId="{1E1915F0-E94D-425B-9567-961DAD3BE5A4}" dt="2018-01-19T21:45:39.010" v="3427" actId="14861"/>
          <ac:picMkLst>
            <pc:docMk/>
            <pc:sldMk cId="2679313528" sldId="286"/>
            <ac:picMk id="8" creationId="{84E86F64-6FDC-4749-852A-D7ACE62A41F6}"/>
          </ac:picMkLst>
        </pc:picChg>
      </pc:sldChg>
      <pc:sldChg chg="addSp delSp modSp add del">
        <pc:chgData name="Jeongho Nam" userId="87ea6dd6c01881c1" providerId="LiveId" clId="{1E1915F0-E94D-425B-9567-961DAD3BE5A4}" dt="2018-01-19T20:29:55.981" v="803" actId="2696"/>
        <pc:sldMkLst>
          <pc:docMk/>
          <pc:sldMk cId="4294303896" sldId="287"/>
        </pc:sldMkLst>
        <pc:spChg chg="del">
          <ac:chgData name="Jeongho Nam" userId="87ea6dd6c01881c1" providerId="LiveId" clId="{1E1915F0-E94D-425B-9567-961DAD3BE5A4}" dt="2018-01-19T20:15:22.645" v="637" actId="2696"/>
          <ac:spMkLst>
            <pc:docMk/>
            <pc:sldMk cId="4294303896" sldId="287"/>
            <ac:spMk id="2" creationId="{CFEE3E61-DF11-4666-8DE2-1394F2B4001D}"/>
          </ac:spMkLst>
        </pc:spChg>
        <pc:spChg chg="del">
          <ac:chgData name="Jeongho Nam" userId="87ea6dd6c01881c1" providerId="LiveId" clId="{1E1915F0-E94D-425B-9567-961DAD3BE5A4}" dt="2018-01-19T20:15:22.645" v="637" actId="2696"/>
          <ac:spMkLst>
            <pc:docMk/>
            <pc:sldMk cId="4294303896" sldId="287"/>
            <ac:spMk id="3" creationId="{EE29559A-B047-4BE8-9DDB-AFDEA049B31E}"/>
          </ac:spMkLst>
        </pc:spChg>
        <pc:spChg chg="del mod">
          <ac:chgData name="Jeongho Nam" userId="87ea6dd6c01881c1" providerId="LiveId" clId="{1E1915F0-E94D-425B-9567-961DAD3BE5A4}" dt="2018-01-19T20:15:22.645" v="637" actId="2696"/>
          <ac:spMkLst>
            <pc:docMk/>
            <pc:sldMk cId="4294303896" sldId="287"/>
            <ac:spMk id="4" creationId="{02C21A0A-239D-4F27-8747-958064C329B6}"/>
          </ac:spMkLst>
        </pc:spChg>
        <pc:spChg chg="del">
          <ac:chgData name="Jeongho Nam" userId="87ea6dd6c01881c1" providerId="LiveId" clId="{1E1915F0-E94D-425B-9567-961DAD3BE5A4}" dt="2018-01-19T20:15:22.645" v="637" actId="2696"/>
          <ac:spMkLst>
            <pc:docMk/>
            <pc:sldMk cId="4294303896" sldId="287"/>
            <ac:spMk id="5" creationId="{363A7E6A-207C-46FD-92C6-E7F1487F5282}"/>
          </ac:spMkLst>
        </pc:spChg>
        <pc:spChg chg="del">
          <ac:chgData name="Jeongho Nam" userId="87ea6dd6c01881c1" providerId="LiveId" clId="{1E1915F0-E94D-425B-9567-961DAD3BE5A4}" dt="2018-01-19T20:15:22.645" v="637" actId="2696"/>
          <ac:spMkLst>
            <pc:docMk/>
            <pc:sldMk cId="4294303896" sldId="287"/>
            <ac:spMk id="6" creationId="{9A6681DC-EA3C-4D96-8642-8C87879DB6B5}"/>
          </ac:spMkLst>
        </pc:spChg>
        <pc:spChg chg="add mod">
          <ac:chgData name="Jeongho Nam" userId="87ea6dd6c01881c1" providerId="LiveId" clId="{1E1915F0-E94D-425B-9567-961DAD3BE5A4}" dt="2018-01-19T20:16:22.183" v="683" actId="2696"/>
          <ac:spMkLst>
            <pc:docMk/>
            <pc:sldMk cId="4294303896" sldId="287"/>
            <ac:spMk id="7" creationId="{FFFAE324-1BB9-402E-B612-B44415ABD37B}"/>
          </ac:spMkLst>
        </pc:spChg>
        <pc:spChg chg="add mod">
          <ac:chgData name="Jeongho Nam" userId="87ea6dd6c01881c1" providerId="LiveId" clId="{1E1915F0-E94D-425B-9567-961DAD3BE5A4}" dt="2018-01-19T20:29:52.840" v="802" actId="27636"/>
          <ac:spMkLst>
            <pc:docMk/>
            <pc:sldMk cId="4294303896" sldId="287"/>
            <ac:spMk id="8" creationId="{0D34F9FF-1BCB-44C2-8034-D7A1A0816CB9}"/>
          </ac:spMkLst>
        </pc:spChg>
      </pc:sldChg>
      <pc:sldChg chg="modSp add">
        <pc:chgData name="Jeongho Nam" userId="87ea6dd6c01881c1" providerId="LiveId" clId="{1E1915F0-E94D-425B-9567-961DAD3BE5A4}" dt="2018-01-19T21:50:18.045" v="3546"/>
        <pc:sldMkLst>
          <pc:docMk/>
          <pc:sldMk cId="1768823928" sldId="288"/>
        </pc:sldMkLst>
        <pc:spChg chg="mod">
          <ac:chgData name="Jeongho Nam" userId="87ea6dd6c01881c1" providerId="LiveId" clId="{1E1915F0-E94D-425B-9567-961DAD3BE5A4}" dt="2018-01-19T20:17:22.605" v="727" actId="20577"/>
          <ac:spMkLst>
            <pc:docMk/>
            <pc:sldMk cId="1768823928" sldId="288"/>
            <ac:spMk id="2" creationId="{6E01B7BF-06F8-4C1C-B508-953BFBA9FDC6}"/>
          </ac:spMkLst>
        </pc:spChg>
        <pc:spChg chg="mod">
          <ac:chgData name="Jeongho Nam" userId="87ea6dd6c01881c1" providerId="LiveId" clId="{1E1915F0-E94D-425B-9567-961DAD3BE5A4}" dt="2018-01-19T21:50:18.045" v="3546"/>
          <ac:spMkLst>
            <pc:docMk/>
            <pc:sldMk cId="1768823928" sldId="288"/>
            <ac:spMk id="3" creationId="{214B8601-A9E4-495A-80F8-0BF67C2E65B2}"/>
          </ac:spMkLst>
        </pc:spChg>
      </pc:sldChg>
      <pc:sldChg chg="modSp add">
        <pc:chgData name="Jeongho Nam" userId="87ea6dd6c01881c1" providerId="LiveId" clId="{1E1915F0-E94D-425B-9567-961DAD3BE5A4}" dt="2018-01-19T21:49:15.679" v="3494"/>
        <pc:sldMkLst>
          <pc:docMk/>
          <pc:sldMk cId="1213262549" sldId="289"/>
        </pc:sldMkLst>
        <pc:spChg chg="mod">
          <ac:chgData name="Jeongho Nam" userId="87ea6dd6c01881c1" providerId="LiveId" clId="{1E1915F0-E94D-425B-9567-961DAD3BE5A4}" dt="2018-01-19T20:33:43.930" v="934" actId="20577"/>
          <ac:spMkLst>
            <pc:docMk/>
            <pc:sldMk cId="1213262549" sldId="289"/>
            <ac:spMk id="2" creationId="{43DE3851-C222-4F9C-9FCE-FE753582CF2E}"/>
          </ac:spMkLst>
        </pc:spChg>
        <pc:spChg chg="mod">
          <ac:chgData name="Jeongho Nam" userId="87ea6dd6c01881c1" providerId="LiveId" clId="{1E1915F0-E94D-425B-9567-961DAD3BE5A4}" dt="2018-01-19T21:49:15.679" v="3494"/>
          <ac:spMkLst>
            <pc:docMk/>
            <pc:sldMk cId="1213262549" sldId="289"/>
            <ac:spMk id="3" creationId="{C30CC915-160B-4438-BCE6-BDF906AE9E9E}"/>
          </ac:spMkLst>
        </pc:spChg>
      </pc:sldChg>
      <pc:sldChg chg="modSp add del">
        <pc:chgData name="Jeongho Nam" userId="87ea6dd6c01881c1" providerId="LiveId" clId="{1E1915F0-E94D-425B-9567-961DAD3BE5A4}" dt="2018-01-19T20:28:25.629" v="745"/>
        <pc:sldMkLst>
          <pc:docMk/>
          <pc:sldMk cId="1258154410" sldId="289"/>
        </pc:sldMkLst>
        <pc:spChg chg="mod">
          <ac:chgData name="Jeongho Nam" userId="87ea6dd6c01881c1" providerId="LiveId" clId="{1E1915F0-E94D-425B-9567-961DAD3BE5A4}" dt="2018-01-19T20:28:24.002" v="744"/>
          <ac:spMkLst>
            <pc:docMk/>
            <pc:sldMk cId="1258154410" sldId="289"/>
            <ac:spMk id="3" creationId="{D912F1D0-47CC-4EC1-A430-44791D42DF0A}"/>
          </ac:spMkLst>
        </pc:spChg>
      </pc:sldChg>
      <pc:sldChg chg="addSp delSp modSp add">
        <pc:chgData name="Jeongho Nam" userId="87ea6dd6c01881c1" providerId="LiveId" clId="{1E1915F0-E94D-425B-9567-961DAD3BE5A4}" dt="2018-01-19T21:39:40.080" v="3308" actId="113"/>
        <pc:sldMkLst>
          <pc:docMk/>
          <pc:sldMk cId="213990435" sldId="290"/>
        </pc:sldMkLst>
        <pc:spChg chg="mod">
          <ac:chgData name="Jeongho Nam" userId="87ea6dd6c01881c1" providerId="LiveId" clId="{1E1915F0-E94D-425B-9567-961DAD3BE5A4}" dt="2018-01-19T20:37:47.138" v="1009" actId="20577"/>
          <ac:spMkLst>
            <pc:docMk/>
            <pc:sldMk cId="213990435" sldId="290"/>
            <ac:spMk id="2" creationId="{95117AD3-7CFE-4A9B-872A-44599A58CB63}"/>
          </ac:spMkLst>
        </pc:spChg>
        <pc:spChg chg="del">
          <ac:chgData name="Jeongho Nam" userId="87ea6dd6c01881c1" providerId="LiveId" clId="{1E1915F0-E94D-425B-9567-961DAD3BE5A4}" dt="2018-01-19T21:38:26.673" v="3226" actId="113"/>
          <ac:spMkLst>
            <pc:docMk/>
            <pc:sldMk cId="213990435" sldId="290"/>
            <ac:spMk id="3" creationId="{DB52E7E8-0980-4909-8C13-DECD87CB262A}"/>
          </ac:spMkLst>
        </pc:spChg>
        <pc:spChg chg="add mod">
          <ac:chgData name="Jeongho Nam" userId="87ea6dd6c01881c1" providerId="LiveId" clId="{1E1915F0-E94D-425B-9567-961DAD3BE5A4}" dt="2018-01-19T21:39:40.080" v="3308" actId="113"/>
          <ac:spMkLst>
            <pc:docMk/>
            <pc:sldMk cId="213990435" sldId="290"/>
            <ac:spMk id="5" creationId="{F5B08415-24EE-4706-89FA-389ABC69A7CD}"/>
          </ac:spMkLst>
        </pc:spChg>
        <pc:picChg chg="add mod">
          <ac:chgData name="Jeongho Nam" userId="87ea6dd6c01881c1" providerId="LiveId" clId="{1E1915F0-E94D-425B-9567-961DAD3BE5A4}" dt="2018-01-19T21:38:46.573" v="3231" actId="1076"/>
          <ac:picMkLst>
            <pc:docMk/>
            <pc:sldMk cId="213990435" sldId="290"/>
            <ac:picMk id="4" creationId="{3DF755DC-EA38-47D0-8B99-1146348A226B}"/>
          </ac:picMkLst>
        </pc:picChg>
      </pc:sldChg>
      <pc:sldChg chg="modSp add del">
        <pc:chgData name="Jeongho Nam" userId="87ea6dd6c01881c1" providerId="LiveId" clId="{1E1915F0-E94D-425B-9567-961DAD3BE5A4}" dt="2018-01-19T20:38:10.901" v="1033" actId="2696"/>
        <pc:sldMkLst>
          <pc:docMk/>
          <pc:sldMk cId="1953545548" sldId="291"/>
        </pc:sldMkLst>
        <pc:spChg chg="mod">
          <ac:chgData name="Jeongho Nam" userId="87ea6dd6c01881c1" providerId="LiveId" clId="{1E1915F0-E94D-425B-9567-961DAD3BE5A4}" dt="2018-01-19T20:38:09.367" v="1032" actId="20577"/>
          <ac:spMkLst>
            <pc:docMk/>
            <pc:sldMk cId="1953545548" sldId="291"/>
            <ac:spMk id="3" creationId="{1674B090-430A-48A5-8518-2E2FB988B574}"/>
          </ac:spMkLst>
        </pc:spChg>
      </pc:sldChg>
      <pc:sldChg chg="modSp add ord">
        <pc:chgData name="Jeongho Nam" userId="87ea6dd6c01881c1" providerId="LiveId" clId="{1E1915F0-E94D-425B-9567-961DAD3BE5A4}" dt="2018-01-19T20:44:09.709" v="1417"/>
        <pc:sldMkLst>
          <pc:docMk/>
          <pc:sldMk cId="2189353198" sldId="291"/>
        </pc:sldMkLst>
        <pc:spChg chg="mod">
          <ac:chgData name="Jeongho Nam" userId="87ea6dd6c01881c1" providerId="LiveId" clId="{1E1915F0-E94D-425B-9567-961DAD3BE5A4}" dt="2018-01-19T20:39:31.111" v="1384" actId="20577"/>
          <ac:spMkLst>
            <pc:docMk/>
            <pc:sldMk cId="2189353198" sldId="291"/>
            <ac:spMk id="2" creationId="{2F6BB0A2-5789-4BD7-856A-B6E0D8102AA0}"/>
          </ac:spMkLst>
        </pc:spChg>
        <pc:spChg chg="mod">
          <ac:chgData name="Jeongho Nam" userId="87ea6dd6c01881c1" providerId="LiveId" clId="{1E1915F0-E94D-425B-9567-961DAD3BE5A4}" dt="2018-01-19T20:39:20.363" v="1352" actId="20577"/>
          <ac:spMkLst>
            <pc:docMk/>
            <pc:sldMk cId="2189353198" sldId="291"/>
            <ac:spMk id="3" creationId="{A35CF286-733B-40FD-83EE-8815BA79653B}"/>
          </ac:spMkLst>
        </pc:spChg>
      </pc:sldChg>
      <pc:sldChg chg="modSp add del ord">
        <pc:chgData name="Jeongho Nam" userId="87ea6dd6c01881c1" providerId="LiveId" clId="{1E1915F0-E94D-425B-9567-961DAD3BE5A4}" dt="2018-01-19T20:45:42.774" v="1501" actId="2696"/>
        <pc:sldMkLst>
          <pc:docMk/>
          <pc:sldMk cId="249182988" sldId="292"/>
        </pc:sldMkLst>
        <pc:spChg chg="mod">
          <ac:chgData name="Jeongho Nam" userId="87ea6dd6c01881c1" providerId="LiveId" clId="{1E1915F0-E94D-425B-9567-961DAD3BE5A4}" dt="2018-01-19T20:39:40.402" v="1415" actId="20577"/>
          <ac:spMkLst>
            <pc:docMk/>
            <pc:sldMk cId="249182988" sldId="292"/>
            <ac:spMk id="2" creationId="{1F9A83DF-D034-479D-8853-44025DB41D17}"/>
          </ac:spMkLst>
        </pc:spChg>
        <pc:spChg chg="mod">
          <ac:chgData name="Jeongho Nam" userId="87ea6dd6c01881c1" providerId="LiveId" clId="{1E1915F0-E94D-425B-9567-961DAD3BE5A4}" dt="2018-01-19T20:45:30.248" v="1496" actId="2696"/>
          <ac:spMkLst>
            <pc:docMk/>
            <pc:sldMk cId="249182988" sldId="292"/>
            <ac:spMk id="3" creationId="{8A94BBAB-B5C9-4B58-AF3B-CE458BCDB3AD}"/>
          </ac:spMkLst>
        </pc:spChg>
      </pc:sldChg>
      <pc:sldChg chg="modSp add">
        <pc:chgData name="Jeongho Nam" userId="87ea6dd6c01881c1" providerId="LiveId" clId="{1E1915F0-E94D-425B-9567-961DAD3BE5A4}" dt="2018-01-19T20:45:40.398" v="1500" actId="20577"/>
        <pc:sldMkLst>
          <pc:docMk/>
          <pc:sldMk cId="2937126788" sldId="293"/>
        </pc:sldMkLst>
        <pc:spChg chg="mod">
          <ac:chgData name="Jeongho Nam" userId="87ea6dd6c01881c1" providerId="LiveId" clId="{1E1915F0-E94D-425B-9567-961DAD3BE5A4}" dt="2018-01-19T20:45:21.832" v="1477" actId="20577"/>
          <ac:spMkLst>
            <pc:docMk/>
            <pc:sldMk cId="2937126788" sldId="293"/>
            <ac:spMk id="2" creationId="{D9FBF1F7-54D2-44A3-B44E-48A96D939C75}"/>
          </ac:spMkLst>
        </pc:spChg>
        <pc:spChg chg="mod">
          <ac:chgData name="Jeongho Nam" userId="87ea6dd6c01881c1" providerId="LiveId" clId="{1E1915F0-E94D-425B-9567-961DAD3BE5A4}" dt="2018-01-19T20:45:40.398" v="1500" actId="20577"/>
          <ac:spMkLst>
            <pc:docMk/>
            <pc:sldMk cId="2937126788" sldId="293"/>
            <ac:spMk id="3" creationId="{BA5DEE4D-C5C7-431A-AC97-2BA544400FAF}"/>
          </ac:spMkLst>
        </pc:spChg>
      </pc:sldChg>
      <pc:sldChg chg="addSp delSp modSp add del">
        <pc:chgData name="Jeongho Nam" userId="87ea6dd6c01881c1" providerId="LiveId" clId="{1E1915F0-E94D-425B-9567-961DAD3BE5A4}" dt="2018-01-19T22:04:19.579" v="3713" actId="2696"/>
        <pc:sldMkLst>
          <pc:docMk/>
          <pc:sldMk cId="1227600927" sldId="294"/>
        </pc:sldMkLst>
        <pc:spChg chg="mod">
          <ac:chgData name="Jeongho Nam" userId="87ea6dd6c01881c1" providerId="LiveId" clId="{1E1915F0-E94D-425B-9567-961DAD3BE5A4}" dt="2018-01-19T22:04:16.408" v="3711" actId="2696"/>
          <ac:spMkLst>
            <pc:docMk/>
            <pc:sldMk cId="1227600927" sldId="294"/>
            <ac:spMk id="2" creationId="{115EA0B2-C402-4715-8BA2-2433B0EBFE61}"/>
          </ac:spMkLst>
        </pc:spChg>
        <pc:spChg chg="del mod">
          <ac:chgData name="Jeongho Nam" userId="87ea6dd6c01881c1" providerId="LiveId" clId="{1E1915F0-E94D-425B-9567-961DAD3BE5A4}" dt="2018-01-19T20:50:46.306" v="1560" actId="2696"/>
          <ac:spMkLst>
            <pc:docMk/>
            <pc:sldMk cId="1227600927" sldId="294"/>
            <ac:spMk id="3" creationId="{2FA68092-E1A7-4C30-991D-FEF6DFB09287}"/>
          </ac:spMkLst>
        </pc:spChg>
        <pc:spChg chg="add del mod">
          <ac:chgData name="Jeongho Nam" userId="87ea6dd6c01881c1" providerId="LiveId" clId="{1E1915F0-E94D-425B-9567-961DAD3BE5A4}" dt="2018-01-19T20:50:47.565" v="1561" actId="2696"/>
          <ac:spMkLst>
            <pc:docMk/>
            <pc:sldMk cId="1227600927" sldId="294"/>
            <ac:spMk id="4" creationId="{6ABAA8D1-63FE-4BDB-A7CF-31402CB77C96}"/>
          </ac:spMkLst>
        </pc:spChg>
        <pc:spChg chg="add mod">
          <ac:chgData name="Jeongho Nam" userId="87ea6dd6c01881c1" providerId="LiveId" clId="{1E1915F0-E94D-425B-9567-961DAD3BE5A4}" dt="2018-01-19T22:03:57.947" v="3704" actId="2696"/>
          <ac:spMkLst>
            <pc:docMk/>
            <pc:sldMk cId="1227600927" sldId="294"/>
            <ac:spMk id="5" creationId="{79992CB9-F97A-4285-ADFA-6C6816EB7FF1}"/>
          </ac:spMkLst>
        </pc:spChg>
        <pc:spChg chg="add mod">
          <ac:chgData name="Jeongho Nam" userId="87ea6dd6c01881c1" providerId="LiveId" clId="{1E1915F0-E94D-425B-9567-961DAD3BE5A4}" dt="2018-01-19T22:04:11.932" v="3709" actId="2696"/>
          <ac:spMkLst>
            <pc:docMk/>
            <pc:sldMk cId="1227600927" sldId="294"/>
            <ac:spMk id="7" creationId="{E11922C3-0BAC-40E2-9A80-D803AB4CF493}"/>
          </ac:spMkLst>
        </pc:spChg>
        <pc:picChg chg="add del mod">
          <ac:chgData name="Jeongho Nam" userId="87ea6dd6c01881c1" providerId="LiveId" clId="{1E1915F0-E94D-425B-9567-961DAD3BE5A4}" dt="2018-01-19T22:04:11.932" v="3709" actId="2696"/>
          <ac:picMkLst>
            <pc:docMk/>
            <pc:sldMk cId="1227600927" sldId="294"/>
            <ac:picMk id="6" creationId="{E051E1C1-207B-4373-8E73-22913AC2727F}"/>
          </ac:picMkLst>
        </pc:picChg>
      </pc:sldChg>
      <pc:sldChg chg="addSp delSp modSp add">
        <pc:chgData name="Jeongho Nam" userId="87ea6dd6c01881c1" providerId="LiveId" clId="{1E1915F0-E94D-425B-9567-961DAD3BE5A4}" dt="2018-01-19T20:59:12.944" v="2047"/>
        <pc:sldMkLst>
          <pc:docMk/>
          <pc:sldMk cId="2088212515" sldId="295"/>
        </pc:sldMkLst>
        <pc:spChg chg="mod">
          <ac:chgData name="Jeongho Nam" userId="87ea6dd6c01881c1" providerId="LiveId" clId="{1E1915F0-E94D-425B-9567-961DAD3BE5A4}" dt="2018-01-19T20:58:57.065" v="2044" actId="20577"/>
          <ac:spMkLst>
            <pc:docMk/>
            <pc:sldMk cId="2088212515" sldId="295"/>
            <ac:spMk id="2" creationId="{CAE39BCA-0048-4B90-98D9-871544F937E8}"/>
          </ac:spMkLst>
        </pc:spChg>
        <pc:spChg chg="del">
          <ac:chgData name="Jeongho Nam" userId="87ea6dd6c01881c1" providerId="LiveId" clId="{1E1915F0-E94D-425B-9567-961DAD3BE5A4}" dt="2018-01-19T20:58:48.517" v="2038"/>
          <ac:spMkLst>
            <pc:docMk/>
            <pc:sldMk cId="2088212515" sldId="295"/>
            <ac:spMk id="3" creationId="{36F2C6EC-9ED3-4FE5-B56D-711623006CE2}"/>
          </ac:spMkLst>
        </pc:spChg>
        <pc:graphicFrameChg chg="add mod">
          <ac:chgData name="Jeongho Nam" userId="87ea6dd6c01881c1" providerId="LiveId" clId="{1E1915F0-E94D-425B-9567-961DAD3BE5A4}" dt="2018-01-19T20:59:12.944" v="2047"/>
          <ac:graphicFrameMkLst>
            <pc:docMk/>
            <pc:sldMk cId="2088212515" sldId="295"/>
            <ac:graphicFrameMk id="4" creationId="{41242F44-7BFD-42E3-9572-F352242CB2D6}"/>
          </ac:graphicFrameMkLst>
        </pc:graphicFrameChg>
      </pc:sldChg>
      <pc:sldChg chg="addSp delSp modSp add">
        <pc:chgData name="Jeongho Nam" userId="87ea6dd6c01881c1" providerId="LiveId" clId="{1E1915F0-E94D-425B-9567-961DAD3BE5A4}" dt="2018-01-19T21:19:59.560" v="2597" actId="14100"/>
        <pc:sldMkLst>
          <pc:docMk/>
          <pc:sldMk cId="1436581848" sldId="296"/>
        </pc:sldMkLst>
        <pc:spChg chg="mod">
          <ac:chgData name="Jeongho Nam" userId="87ea6dd6c01881c1" providerId="LiveId" clId="{1E1915F0-E94D-425B-9567-961DAD3BE5A4}" dt="2018-01-19T21:19:07.705" v="2586" actId="20577"/>
          <ac:spMkLst>
            <pc:docMk/>
            <pc:sldMk cId="1436581848" sldId="296"/>
            <ac:spMk id="2" creationId="{5D3B6D2C-F05C-488A-897C-A40683C24D7F}"/>
          </ac:spMkLst>
        </pc:spChg>
        <pc:spChg chg="del">
          <ac:chgData name="Jeongho Nam" userId="87ea6dd6c01881c1" providerId="LiveId" clId="{1E1915F0-E94D-425B-9567-961DAD3BE5A4}" dt="2018-01-19T21:14:30.252" v="2350" actId="14100"/>
          <ac:spMkLst>
            <pc:docMk/>
            <pc:sldMk cId="1436581848" sldId="296"/>
            <ac:spMk id="3" creationId="{B82CB970-3DD2-456D-9A66-77A861977BC1}"/>
          </ac:spMkLst>
        </pc:spChg>
        <pc:spChg chg="add del">
          <ac:chgData name="Jeongho Nam" userId="87ea6dd6c01881c1" providerId="LiveId" clId="{1E1915F0-E94D-425B-9567-961DAD3BE5A4}" dt="2018-01-19T21:17:07.913" v="2378" actId="14100"/>
          <ac:spMkLst>
            <pc:docMk/>
            <pc:sldMk cId="1436581848" sldId="296"/>
            <ac:spMk id="4" creationId="{ED14F309-545A-4596-A9B7-AFAFE8BCDB3C}"/>
          </ac:spMkLst>
        </pc:spChg>
        <pc:spChg chg="add del mod">
          <ac:chgData name="Jeongho Nam" userId="87ea6dd6c01881c1" providerId="LiveId" clId="{1E1915F0-E94D-425B-9567-961DAD3BE5A4}" dt="2018-01-19T21:15:09.507" v="2360" actId="478"/>
          <ac:spMkLst>
            <pc:docMk/>
            <pc:sldMk cId="1436581848" sldId="296"/>
            <ac:spMk id="7" creationId="{01F3E5DB-65A1-4FE0-8203-AA18C9EC0DAC}"/>
          </ac:spMkLst>
        </pc:spChg>
        <pc:spChg chg="add del mod">
          <ac:chgData name="Jeongho Nam" userId="87ea6dd6c01881c1" providerId="LiveId" clId="{1E1915F0-E94D-425B-9567-961DAD3BE5A4}" dt="2018-01-19T21:15:08.912" v="2359" actId="14100"/>
          <ac:spMkLst>
            <pc:docMk/>
            <pc:sldMk cId="1436581848" sldId="296"/>
            <ac:spMk id="8" creationId="{5FF0B969-5D92-4CC7-9E41-E855FB6A29C3}"/>
          </ac:spMkLst>
        </pc:spChg>
        <pc:spChg chg="add del mod">
          <ac:chgData name="Jeongho Nam" userId="87ea6dd6c01881c1" providerId="LiveId" clId="{1E1915F0-E94D-425B-9567-961DAD3BE5A4}" dt="2018-01-19T21:17:07.913" v="2378" actId="14100"/>
          <ac:spMkLst>
            <pc:docMk/>
            <pc:sldMk cId="1436581848" sldId="296"/>
            <ac:spMk id="10" creationId="{E4DA2C9D-7340-463A-95E6-270399FC72F2}"/>
          </ac:spMkLst>
        </pc:spChg>
        <pc:spChg chg="add del mod">
          <ac:chgData name="Jeongho Nam" userId="87ea6dd6c01881c1" providerId="LiveId" clId="{1E1915F0-E94D-425B-9567-961DAD3BE5A4}" dt="2018-01-19T21:17:08.693" v="2379" actId="14100"/>
          <ac:spMkLst>
            <pc:docMk/>
            <pc:sldMk cId="1436581848" sldId="296"/>
            <ac:spMk id="11" creationId="{3F74FE82-9D3A-4C8F-8362-9A1BEBFE96ED}"/>
          </ac:spMkLst>
        </pc:spChg>
        <pc:spChg chg="add del mod">
          <ac:chgData name="Jeongho Nam" userId="87ea6dd6c01881c1" providerId="LiveId" clId="{1E1915F0-E94D-425B-9567-961DAD3BE5A4}" dt="2018-01-19T21:17:47.163" v="2383" actId="14100"/>
          <ac:spMkLst>
            <pc:docMk/>
            <pc:sldMk cId="1436581848" sldId="296"/>
            <ac:spMk id="13" creationId="{7C1DF1A2-7324-41FF-91ED-4185204ABEBC}"/>
          </ac:spMkLst>
        </pc:spChg>
        <pc:spChg chg="add del mod">
          <ac:chgData name="Jeongho Nam" userId="87ea6dd6c01881c1" providerId="LiveId" clId="{1E1915F0-E94D-425B-9567-961DAD3BE5A4}" dt="2018-01-19T21:17:47.801" v="2384" actId="14100"/>
          <ac:spMkLst>
            <pc:docMk/>
            <pc:sldMk cId="1436581848" sldId="296"/>
            <ac:spMk id="14" creationId="{46CE9A01-0D4E-477E-BA56-48BD7740351C}"/>
          </ac:spMkLst>
        </pc:spChg>
        <pc:spChg chg="add mod">
          <ac:chgData name="Jeongho Nam" userId="87ea6dd6c01881c1" providerId="LiveId" clId="{1E1915F0-E94D-425B-9567-961DAD3BE5A4}" dt="2018-01-19T21:19:59.560" v="2597" actId="14100"/>
          <ac:spMkLst>
            <pc:docMk/>
            <pc:sldMk cId="1436581848" sldId="296"/>
            <ac:spMk id="15" creationId="{682FF1AF-26EE-4522-9228-36E3A9868384}"/>
          </ac:spMkLst>
        </pc:spChg>
        <pc:picChg chg="add del mod">
          <ac:chgData name="Jeongho Nam" userId="87ea6dd6c01881c1" providerId="LiveId" clId="{1E1915F0-E94D-425B-9567-961DAD3BE5A4}" dt="2018-01-19T21:17:04.053" v="2377" actId="14100"/>
          <ac:picMkLst>
            <pc:docMk/>
            <pc:sldMk cId="1436581848" sldId="296"/>
            <ac:picMk id="5" creationId="{A58EFE1C-BBC5-4D75-B4D3-B496958186E3}"/>
          </ac:picMkLst>
        </pc:picChg>
        <pc:picChg chg="add del mod">
          <ac:chgData name="Jeongho Nam" userId="87ea6dd6c01881c1" providerId="LiveId" clId="{1E1915F0-E94D-425B-9567-961DAD3BE5A4}" dt="2018-01-19T21:15:08.354" v="2358" actId="14100"/>
          <ac:picMkLst>
            <pc:docMk/>
            <pc:sldMk cId="1436581848" sldId="296"/>
            <ac:picMk id="9" creationId="{86B8AA85-DC5F-49F3-86E2-C059E6DD75A3}"/>
          </ac:picMkLst>
        </pc:picChg>
        <pc:picChg chg="add del mod">
          <ac:chgData name="Jeongho Nam" userId="87ea6dd6c01881c1" providerId="LiveId" clId="{1E1915F0-E94D-425B-9567-961DAD3BE5A4}" dt="2018-01-19T21:17:42.558" v="2382" actId="14100"/>
          <ac:picMkLst>
            <pc:docMk/>
            <pc:sldMk cId="1436581848" sldId="296"/>
            <ac:picMk id="12" creationId="{1A2F5719-037A-4E4B-9282-26E40306A2DF}"/>
          </ac:picMkLst>
        </pc:picChg>
        <pc:picChg chg="add mod">
          <ac:chgData name="Jeongho Nam" userId="87ea6dd6c01881c1" providerId="LiveId" clId="{1E1915F0-E94D-425B-9567-961DAD3BE5A4}" dt="2018-01-19T21:19:53.400" v="2595" actId="14100"/>
          <ac:picMkLst>
            <pc:docMk/>
            <pc:sldMk cId="1436581848" sldId="296"/>
            <ac:picMk id="16" creationId="{0E8E6306-DE56-44DE-80AD-EE84C4E5687E}"/>
          </ac:picMkLst>
        </pc:picChg>
      </pc:sldChg>
      <pc:sldChg chg="modSp add">
        <pc:chgData name="Jeongho Nam" userId="87ea6dd6c01881c1" providerId="LiveId" clId="{1E1915F0-E94D-425B-9567-961DAD3BE5A4}" dt="2018-01-19T21:24:17.189" v="2748"/>
        <pc:sldMkLst>
          <pc:docMk/>
          <pc:sldMk cId="1105527658" sldId="297"/>
        </pc:sldMkLst>
        <pc:spChg chg="mod">
          <ac:chgData name="Jeongho Nam" userId="87ea6dd6c01881c1" providerId="LiveId" clId="{1E1915F0-E94D-425B-9567-961DAD3BE5A4}" dt="2018-01-19T21:21:22.619" v="2620" actId="20577"/>
          <ac:spMkLst>
            <pc:docMk/>
            <pc:sldMk cId="1105527658" sldId="297"/>
            <ac:spMk id="2" creationId="{71785EC8-965F-4C8B-8FF2-7EC6619D2C7F}"/>
          </ac:spMkLst>
        </pc:spChg>
        <pc:spChg chg="mod">
          <ac:chgData name="Jeongho Nam" userId="87ea6dd6c01881c1" providerId="LiveId" clId="{1E1915F0-E94D-425B-9567-961DAD3BE5A4}" dt="2018-01-19T21:24:17.189" v="2748"/>
          <ac:spMkLst>
            <pc:docMk/>
            <pc:sldMk cId="1105527658" sldId="297"/>
            <ac:spMk id="3" creationId="{C1475728-D14A-4C4F-8BF0-51F32C28CAAA}"/>
          </ac:spMkLst>
        </pc:spChg>
      </pc:sldChg>
      <pc:sldChg chg="addSp delSp modSp add del ord">
        <pc:chgData name="Jeongho Nam" userId="87ea6dd6c01881c1" providerId="LiveId" clId="{1E1915F0-E94D-425B-9567-961DAD3BE5A4}" dt="2018-01-19T21:19:10.750" v="2587" actId="2696"/>
        <pc:sldMkLst>
          <pc:docMk/>
          <pc:sldMk cId="1829230789" sldId="297"/>
        </pc:sldMkLst>
        <pc:spChg chg="del">
          <ac:chgData name="Jeongho Nam" userId="87ea6dd6c01881c1" providerId="LiveId" clId="{1E1915F0-E94D-425B-9567-961DAD3BE5A4}" dt="2018-01-19T21:18:20.473" v="2532" actId="2696"/>
          <ac:spMkLst>
            <pc:docMk/>
            <pc:sldMk cId="1829230789" sldId="297"/>
            <ac:spMk id="2" creationId="{090E9F24-D9F7-420B-91FB-261DA35CD78A}"/>
          </ac:spMkLst>
        </pc:spChg>
        <pc:spChg chg="del">
          <ac:chgData name="Jeongho Nam" userId="87ea6dd6c01881c1" providerId="LiveId" clId="{1E1915F0-E94D-425B-9567-961DAD3BE5A4}" dt="2018-01-19T21:18:20.473" v="2532" actId="2696"/>
          <ac:spMkLst>
            <pc:docMk/>
            <pc:sldMk cId="1829230789" sldId="297"/>
            <ac:spMk id="3" creationId="{ED0607F5-5C36-4A7D-A36F-A74B9780C3F2}"/>
          </ac:spMkLst>
        </pc:spChg>
        <pc:spChg chg="del">
          <ac:chgData name="Jeongho Nam" userId="87ea6dd6c01881c1" providerId="LiveId" clId="{1E1915F0-E94D-425B-9567-961DAD3BE5A4}" dt="2018-01-19T21:18:20.473" v="2532" actId="2696"/>
          <ac:spMkLst>
            <pc:docMk/>
            <pc:sldMk cId="1829230789" sldId="297"/>
            <ac:spMk id="4" creationId="{F5B8F412-4313-41AE-AAB8-F7D927D24EDE}"/>
          </ac:spMkLst>
        </pc:spChg>
        <pc:spChg chg="add mod">
          <ac:chgData name="Jeongho Nam" userId="87ea6dd6c01881c1" providerId="LiveId" clId="{1E1915F0-E94D-425B-9567-961DAD3BE5A4}" dt="2018-01-19T21:19:04.033" v="2585" actId="20577"/>
          <ac:spMkLst>
            <pc:docMk/>
            <pc:sldMk cId="1829230789" sldId="297"/>
            <ac:spMk id="5" creationId="{41CEAD78-8AD5-4EEA-A8E8-85ED74929F24}"/>
          </ac:spMkLst>
        </pc:spChg>
        <pc:spChg chg="add del mod">
          <ac:chgData name="Jeongho Nam" userId="87ea6dd6c01881c1" providerId="LiveId" clId="{1E1915F0-E94D-425B-9567-961DAD3BE5A4}" dt="2018-01-19T21:18:21.426" v="2533" actId="2696"/>
          <ac:spMkLst>
            <pc:docMk/>
            <pc:sldMk cId="1829230789" sldId="297"/>
            <ac:spMk id="6" creationId="{32F2F5B2-4078-42CA-AAEE-B12FBC675016}"/>
          </ac:spMkLst>
        </pc:spChg>
        <pc:spChg chg="add del mod">
          <ac:chgData name="Jeongho Nam" userId="87ea6dd6c01881c1" providerId="LiveId" clId="{1E1915F0-E94D-425B-9567-961DAD3BE5A4}" dt="2018-01-19T21:18:34.736" v="2539" actId="2696"/>
          <ac:spMkLst>
            <pc:docMk/>
            <pc:sldMk cId="1829230789" sldId="297"/>
            <ac:spMk id="8" creationId="{981F78D7-64AE-447D-BFF5-39CC3184700C}"/>
          </ac:spMkLst>
        </pc:spChg>
        <pc:picChg chg="add del mod">
          <ac:chgData name="Jeongho Nam" userId="87ea6dd6c01881c1" providerId="LiveId" clId="{1E1915F0-E94D-425B-9567-961DAD3BE5A4}" dt="2018-01-19T21:18:34.004" v="2538" actId="2696"/>
          <ac:picMkLst>
            <pc:docMk/>
            <pc:sldMk cId="1829230789" sldId="297"/>
            <ac:picMk id="7" creationId="{B20E7313-DB06-4A5B-AA33-6709FFACE335}"/>
          </ac:picMkLst>
        </pc:picChg>
        <pc:picChg chg="add mod">
          <ac:chgData name="Jeongho Nam" userId="87ea6dd6c01881c1" providerId="LiveId" clId="{1E1915F0-E94D-425B-9567-961DAD3BE5A4}" dt="2018-01-19T21:18:49.740" v="2542" actId="1076"/>
          <ac:picMkLst>
            <pc:docMk/>
            <pc:sldMk cId="1829230789" sldId="297"/>
            <ac:picMk id="9" creationId="{F4B196B2-8F70-4CB0-8F1C-CEB92A0936AD}"/>
          </ac:picMkLst>
        </pc:picChg>
      </pc:sldChg>
      <pc:sldChg chg="modSp add del">
        <pc:chgData name="Jeongho Nam" userId="87ea6dd6c01881c1" providerId="LiveId" clId="{1E1915F0-E94D-425B-9567-961DAD3BE5A4}" dt="2018-01-19T21:16:02.401" v="2373" actId="2696"/>
        <pc:sldMkLst>
          <pc:docMk/>
          <pc:sldMk cId="3119179678" sldId="297"/>
        </pc:sldMkLst>
        <pc:spChg chg="mod">
          <ac:chgData name="Jeongho Nam" userId="87ea6dd6c01881c1" providerId="LiveId" clId="{1E1915F0-E94D-425B-9567-961DAD3BE5A4}" dt="2018-01-19T21:15:59.889" v="2372" actId="20577"/>
          <ac:spMkLst>
            <pc:docMk/>
            <pc:sldMk cId="3119179678" sldId="297"/>
            <ac:spMk id="2" creationId="{89F2F904-B089-4FE0-AC8D-D49A631EE5D4}"/>
          </ac:spMkLst>
        </pc:spChg>
      </pc:sldChg>
      <pc:sldChg chg="modSp add">
        <pc:chgData name="Jeongho Nam" userId="87ea6dd6c01881c1" providerId="LiveId" clId="{1E1915F0-E94D-425B-9567-961DAD3BE5A4}" dt="2018-01-19T21:32:17.204" v="2920" actId="115"/>
        <pc:sldMkLst>
          <pc:docMk/>
          <pc:sldMk cId="3814610037" sldId="298"/>
        </pc:sldMkLst>
        <pc:spChg chg="mod">
          <ac:chgData name="Jeongho Nam" userId="87ea6dd6c01881c1" providerId="LiveId" clId="{1E1915F0-E94D-425B-9567-961DAD3BE5A4}" dt="2018-01-19T21:24:25.532" v="2773" actId="20577"/>
          <ac:spMkLst>
            <pc:docMk/>
            <pc:sldMk cId="3814610037" sldId="298"/>
            <ac:spMk id="2" creationId="{A6FF3D37-DD9C-41EB-919B-1CB9CFF20AE9}"/>
          </ac:spMkLst>
        </pc:spChg>
        <pc:spChg chg="mod">
          <ac:chgData name="Jeongho Nam" userId="87ea6dd6c01881c1" providerId="LiveId" clId="{1E1915F0-E94D-425B-9567-961DAD3BE5A4}" dt="2018-01-19T21:32:17.204" v="2920" actId="115"/>
          <ac:spMkLst>
            <pc:docMk/>
            <pc:sldMk cId="3814610037" sldId="298"/>
            <ac:spMk id="3" creationId="{7166AFC5-2BCB-4680-B3E5-7B818549C928}"/>
          </ac:spMkLst>
        </pc:spChg>
      </pc:sldChg>
      <pc:sldChg chg="modSp add">
        <pc:chgData name="Jeongho Nam" userId="87ea6dd6c01881c1" providerId="LiveId" clId="{1E1915F0-E94D-425B-9567-961DAD3BE5A4}" dt="2018-01-19T21:33:54.179" v="3225" actId="20577"/>
        <pc:sldMkLst>
          <pc:docMk/>
          <pc:sldMk cId="3268525581" sldId="299"/>
        </pc:sldMkLst>
        <pc:spChg chg="mod">
          <ac:chgData name="Jeongho Nam" userId="87ea6dd6c01881c1" providerId="LiveId" clId="{1E1915F0-E94D-425B-9567-961DAD3BE5A4}" dt="2018-01-19T21:32:33.280" v="2949" actId="20577"/>
          <ac:spMkLst>
            <pc:docMk/>
            <pc:sldMk cId="3268525581" sldId="299"/>
            <ac:spMk id="2" creationId="{04684039-CFB3-46D8-90D0-726A78E37514}"/>
          </ac:spMkLst>
        </pc:spChg>
        <pc:spChg chg="mod">
          <ac:chgData name="Jeongho Nam" userId="87ea6dd6c01881c1" providerId="LiveId" clId="{1E1915F0-E94D-425B-9567-961DAD3BE5A4}" dt="2018-01-19T21:33:54.179" v="3225" actId="20577"/>
          <ac:spMkLst>
            <pc:docMk/>
            <pc:sldMk cId="3268525581" sldId="299"/>
            <ac:spMk id="3" creationId="{1EF4D18C-B9A5-46C0-8F94-298C2FE03E40}"/>
          </ac:spMkLst>
        </pc:spChg>
      </pc:sldChg>
      <pc:sldChg chg="addSp delSp modSp add">
        <pc:chgData name="Jeongho Nam" userId="87ea6dd6c01881c1" providerId="LiveId" clId="{1E1915F0-E94D-425B-9567-961DAD3BE5A4}" dt="2018-01-19T21:49:02.314" v="3493" actId="113"/>
        <pc:sldMkLst>
          <pc:docMk/>
          <pc:sldMk cId="480898502" sldId="300"/>
        </pc:sldMkLst>
        <pc:spChg chg="del">
          <ac:chgData name="Jeongho Nam" userId="87ea6dd6c01881c1" providerId="LiveId" clId="{1E1915F0-E94D-425B-9567-961DAD3BE5A4}" dt="2018-01-19T21:46:58.972" v="3431" actId="113"/>
          <ac:spMkLst>
            <pc:docMk/>
            <pc:sldMk cId="480898502" sldId="300"/>
            <ac:spMk id="2" creationId="{F82F6159-7DC4-4487-82F6-22D62E3EB9FF}"/>
          </ac:spMkLst>
        </pc:spChg>
        <pc:spChg chg="del">
          <ac:chgData name="Jeongho Nam" userId="87ea6dd6c01881c1" providerId="LiveId" clId="{1E1915F0-E94D-425B-9567-961DAD3BE5A4}" dt="2018-01-19T21:46:58.972" v="3431" actId="113"/>
          <ac:spMkLst>
            <pc:docMk/>
            <pc:sldMk cId="480898502" sldId="300"/>
            <ac:spMk id="3" creationId="{8DB7DBB0-4D3C-4072-95EE-9496B56DD58A}"/>
          </ac:spMkLst>
        </pc:spChg>
        <pc:spChg chg="del">
          <ac:chgData name="Jeongho Nam" userId="87ea6dd6c01881c1" providerId="LiveId" clId="{1E1915F0-E94D-425B-9567-961DAD3BE5A4}" dt="2018-01-19T21:46:58.972" v="3431" actId="113"/>
          <ac:spMkLst>
            <pc:docMk/>
            <pc:sldMk cId="480898502" sldId="300"/>
            <ac:spMk id="4" creationId="{FC80B46E-9A40-4FB0-89DE-5CC95F195890}"/>
          </ac:spMkLst>
        </pc:spChg>
        <pc:spChg chg="del">
          <ac:chgData name="Jeongho Nam" userId="87ea6dd6c01881c1" providerId="LiveId" clId="{1E1915F0-E94D-425B-9567-961DAD3BE5A4}" dt="2018-01-19T21:46:58.972" v="3431" actId="113"/>
          <ac:spMkLst>
            <pc:docMk/>
            <pc:sldMk cId="480898502" sldId="300"/>
            <ac:spMk id="5" creationId="{21DA3A1F-9020-47BC-A053-74CDEF447406}"/>
          </ac:spMkLst>
        </pc:spChg>
        <pc:spChg chg="del">
          <ac:chgData name="Jeongho Nam" userId="87ea6dd6c01881c1" providerId="LiveId" clId="{1E1915F0-E94D-425B-9567-961DAD3BE5A4}" dt="2018-01-19T21:46:58.972" v="3431" actId="113"/>
          <ac:spMkLst>
            <pc:docMk/>
            <pc:sldMk cId="480898502" sldId="300"/>
            <ac:spMk id="6" creationId="{666C61F2-E79C-4DCB-AB59-0E0D9280AE67}"/>
          </ac:spMkLst>
        </pc:spChg>
        <pc:spChg chg="add mod">
          <ac:chgData name="Jeongho Nam" userId="87ea6dd6c01881c1" providerId="LiveId" clId="{1E1915F0-E94D-425B-9567-961DAD3BE5A4}" dt="2018-01-19T21:47:03.671" v="3456" actId="20577"/>
          <ac:spMkLst>
            <pc:docMk/>
            <pc:sldMk cId="480898502" sldId="300"/>
            <ac:spMk id="7" creationId="{2EE1F59C-3C57-4426-8636-E66071FB27E5}"/>
          </ac:spMkLst>
        </pc:spChg>
        <pc:spChg chg="add mod">
          <ac:chgData name="Jeongho Nam" userId="87ea6dd6c01881c1" providerId="LiveId" clId="{1E1915F0-E94D-425B-9567-961DAD3BE5A4}" dt="2018-01-19T21:49:02.314" v="3493" actId="113"/>
          <ac:spMkLst>
            <pc:docMk/>
            <pc:sldMk cId="480898502" sldId="300"/>
            <ac:spMk id="8" creationId="{3D3E47A7-6FCB-4F17-8D0F-4947A6086FBB}"/>
          </ac:spMkLst>
        </pc:spChg>
      </pc:sldChg>
      <pc:sldChg chg="modSp add del">
        <pc:chgData name="Jeongho Nam" userId="87ea6dd6c01881c1" providerId="LiveId" clId="{1E1915F0-E94D-425B-9567-961DAD3BE5A4}" dt="2018-01-19T21:42:23.220" v="3342" actId="2696"/>
        <pc:sldMkLst>
          <pc:docMk/>
          <pc:sldMk cId="2412902642" sldId="300"/>
        </pc:sldMkLst>
        <pc:spChg chg="mod">
          <ac:chgData name="Jeongho Nam" userId="87ea6dd6c01881c1" providerId="LiveId" clId="{1E1915F0-E94D-425B-9567-961DAD3BE5A4}" dt="2018-01-19T21:42:21.125" v="3341" actId="2696"/>
          <ac:spMkLst>
            <pc:docMk/>
            <pc:sldMk cId="2412902642" sldId="300"/>
            <ac:spMk id="3" creationId="{300E3506-4148-418E-B20F-FBD6FA2EB7C6}"/>
          </ac:spMkLst>
        </pc:spChg>
      </pc:sldChg>
      <pc:sldChg chg="modSp add ord">
        <pc:chgData name="Jeongho Nam" userId="87ea6dd6c01881c1" providerId="LiveId" clId="{1E1915F0-E94D-425B-9567-961DAD3BE5A4}" dt="2018-01-19T21:51:08.810" v="3559" actId="15"/>
        <pc:sldMkLst>
          <pc:docMk/>
          <pc:sldMk cId="2027258869" sldId="301"/>
        </pc:sldMkLst>
        <pc:spChg chg="mod">
          <ac:chgData name="Jeongho Nam" userId="87ea6dd6c01881c1" providerId="LiveId" clId="{1E1915F0-E94D-425B-9567-961DAD3BE5A4}" dt="2018-01-19T21:49:42.553" v="3528" actId="20577"/>
          <ac:spMkLst>
            <pc:docMk/>
            <pc:sldMk cId="2027258869" sldId="301"/>
            <ac:spMk id="2" creationId="{DD49D10D-3A07-4D5B-9588-3D390C94D97F}"/>
          </ac:spMkLst>
        </pc:spChg>
        <pc:spChg chg="mod">
          <ac:chgData name="Jeongho Nam" userId="87ea6dd6c01881c1" providerId="LiveId" clId="{1E1915F0-E94D-425B-9567-961DAD3BE5A4}" dt="2018-01-19T21:51:08.810" v="3559" actId="15"/>
          <ac:spMkLst>
            <pc:docMk/>
            <pc:sldMk cId="2027258869" sldId="301"/>
            <ac:spMk id="3" creationId="{E3BB9A2E-E163-4FC7-A7B8-0E0CAEDEC473}"/>
          </ac:spMkLst>
        </pc:spChg>
      </pc:sldChg>
      <pc:sldChg chg="addSp delSp modSp add">
        <pc:chgData name="Jeongho Nam" userId="87ea6dd6c01881c1" providerId="LiveId" clId="{1E1915F0-E94D-425B-9567-961DAD3BE5A4}" dt="2018-01-19T22:04:35.671" v="3717" actId="1035"/>
        <pc:sldMkLst>
          <pc:docMk/>
          <pc:sldMk cId="689399793" sldId="302"/>
        </pc:sldMkLst>
        <pc:spChg chg="mod">
          <ac:chgData name="Jeongho Nam" userId="87ea6dd6c01881c1" providerId="LiveId" clId="{1E1915F0-E94D-425B-9567-961DAD3BE5A4}" dt="2018-01-19T22:04:17.928" v="3712" actId="1035"/>
          <ac:spMkLst>
            <pc:docMk/>
            <pc:sldMk cId="689399793" sldId="302"/>
            <ac:spMk id="2" creationId="{C184BDF8-B21C-43DB-B2C2-F64B5C93D72F}"/>
          </ac:spMkLst>
        </pc:spChg>
        <pc:spChg chg="mod">
          <ac:chgData name="Jeongho Nam" userId="87ea6dd6c01881c1" providerId="LiveId" clId="{1E1915F0-E94D-425B-9567-961DAD3BE5A4}" dt="2018-01-19T22:04:07.058" v="3708" actId="1035"/>
          <ac:spMkLst>
            <pc:docMk/>
            <pc:sldMk cId="689399793" sldId="302"/>
            <ac:spMk id="3" creationId="{1ABF308E-E4D1-423B-99DD-2EF5B439E312}"/>
          </ac:spMkLst>
        </pc:spChg>
        <pc:spChg chg="del">
          <ac:chgData name="Jeongho Nam" userId="87ea6dd6c01881c1" providerId="LiveId" clId="{1E1915F0-E94D-425B-9567-961DAD3BE5A4}" dt="2018-01-19T22:04:13.494" v="3710" actId="1035"/>
          <ac:spMkLst>
            <pc:docMk/>
            <pc:sldMk cId="689399793" sldId="302"/>
            <ac:spMk id="4" creationId="{432DCFE5-D75D-4B3C-B042-9B660552F226}"/>
          </ac:spMkLst>
        </pc:spChg>
        <pc:picChg chg="add mod">
          <ac:chgData name="Jeongho Nam" userId="87ea6dd6c01881c1" providerId="LiveId" clId="{1E1915F0-E94D-425B-9567-961DAD3BE5A4}" dt="2018-01-19T22:04:35.671" v="3717" actId="1035"/>
          <ac:picMkLst>
            <pc:docMk/>
            <pc:sldMk cId="689399793" sldId="302"/>
            <ac:picMk id="5" creationId="{EF31FDA5-24A6-419A-AC27-2E0AB35CAE93}"/>
          </ac:picMkLst>
        </pc:picChg>
      </pc:sldChg>
      <pc:sldChg chg="addSp delSp modSp add ord">
        <pc:chgData name="Jeongho Nam" userId="87ea6dd6c01881c1" providerId="LiveId" clId="{1E1915F0-E94D-425B-9567-961DAD3BE5A4}" dt="2018-01-19T22:28:00.617" v="4639"/>
        <pc:sldMkLst>
          <pc:docMk/>
          <pc:sldMk cId="1962221847" sldId="303"/>
        </pc:sldMkLst>
        <pc:spChg chg="mod">
          <ac:chgData name="Jeongho Nam" userId="87ea6dd6c01881c1" providerId="LiveId" clId="{1E1915F0-E94D-425B-9567-961DAD3BE5A4}" dt="2018-01-19T22:21:43.646" v="4631" actId="20577"/>
          <ac:spMkLst>
            <pc:docMk/>
            <pc:sldMk cId="1962221847" sldId="303"/>
            <ac:spMk id="2" creationId="{5C4DA5CC-F324-4D17-8D23-173BC07417A7}"/>
          </ac:spMkLst>
        </pc:spChg>
        <pc:spChg chg="del">
          <ac:chgData name="Jeongho Nam" userId="87ea6dd6c01881c1" providerId="LiveId" clId="{1E1915F0-E94D-425B-9567-961DAD3BE5A4}" dt="2018-01-19T22:21:49.044" v="4632"/>
          <ac:spMkLst>
            <pc:docMk/>
            <pc:sldMk cId="1962221847" sldId="303"/>
            <ac:spMk id="3" creationId="{CA3BFA8E-754C-4821-8DF9-736D6B75A996}"/>
          </ac:spMkLst>
        </pc:spChg>
        <pc:spChg chg="del">
          <ac:chgData name="Jeongho Nam" userId="87ea6dd6c01881c1" providerId="LiveId" clId="{1E1915F0-E94D-425B-9567-961DAD3BE5A4}" dt="2018-01-19T22:21:49.044" v="4632"/>
          <ac:spMkLst>
            <pc:docMk/>
            <pc:sldMk cId="1962221847" sldId="303"/>
            <ac:spMk id="4" creationId="{17F48925-8BED-407D-A56B-830DD17C900F}"/>
          </ac:spMkLst>
        </pc:spChg>
        <pc:spChg chg="add del mod">
          <ac:chgData name="Jeongho Nam" userId="87ea6dd6c01881c1" providerId="LiveId" clId="{1E1915F0-E94D-425B-9567-961DAD3BE5A4}" dt="2018-01-19T22:22:17.095" v="4633"/>
          <ac:spMkLst>
            <pc:docMk/>
            <pc:sldMk cId="1962221847" sldId="303"/>
            <ac:spMk id="5" creationId="{119AAC75-275C-45DD-8718-3A2360768C0E}"/>
          </ac:spMkLst>
        </pc:spChg>
        <pc:spChg chg="add del mod">
          <ac:chgData name="Jeongho Nam" userId="87ea6dd6c01881c1" providerId="LiveId" clId="{1E1915F0-E94D-425B-9567-961DAD3BE5A4}" dt="2018-01-19T22:22:30.010" v="4637"/>
          <ac:spMkLst>
            <pc:docMk/>
            <pc:sldMk cId="1962221847" sldId="303"/>
            <ac:spMk id="7" creationId="{F7C83CAF-A5AB-4034-8600-15EC11D4E376}"/>
          </ac:spMkLst>
        </pc:spChg>
        <pc:picChg chg="add del mod">
          <ac:chgData name="Jeongho Nam" userId="87ea6dd6c01881c1" providerId="LiveId" clId="{1E1915F0-E94D-425B-9567-961DAD3BE5A4}" dt="2018-01-19T22:22:28.003" v="4636"/>
          <ac:picMkLst>
            <pc:docMk/>
            <pc:sldMk cId="1962221847" sldId="303"/>
            <ac:picMk id="6" creationId="{B635D36C-89F2-4442-961B-F487CE251BC1}"/>
          </ac:picMkLst>
        </pc:picChg>
        <pc:picChg chg="add mod">
          <ac:chgData name="Jeongho Nam" userId="87ea6dd6c01881c1" providerId="LiveId" clId="{1E1915F0-E94D-425B-9567-961DAD3BE5A4}" dt="2018-01-19T22:22:30.010" v="4637"/>
          <ac:picMkLst>
            <pc:docMk/>
            <pc:sldMk cId="1962221847" sldId="303"/>
            <ac:picMk id="8" creationId="{83705A20-34CB-411F-8D67-3139C2F46EB9}"/>
          </ac:picMkLst>
        </pc:picChg>
      </pc:sldChg>
      <pc:sldChg chg="addSp delSp modSp add">
        <pc:chgData name="Jeongho Nam" userId="87ea6dd6c01881c1" providerId="LiveId" clId="{1E1915F0-E94D-425B-9567-961DAD3BE5A4}" dt="2018-01-19T22:28:31.834" v="4671"/>
        <pc:sldMkLst>
          <pc:docMk/>
          <pc:sldMk cId="270228742" sldId="304"/>
        </pc:sldMkLst>
        <pc:spChg chg="mod">
          <ac:chgData name="Jeongho Nam" userId="87ea6dd6c01881c1" providerId="LiveId" clId="{1E1915F0-E94D-425B-9567-961DAD3BE5A4}" dt="2018-01-19T22:28:09.703" v="4662" actId="20577"/>
          <ac:spMkLst>
            <pc:docMk/>
            <pc:sldMk cId="270228742" sldId="304"/>
            <ac:spMk id="2" creationId="{9825CD3E-7B2A-4E96-8A69-FF2E562D4578}"/>
          </ac:spMkLst>
        </pc:spChg>
        <pc:spChg chg="del">
          <ac:chgData name="Jeongho Nam" userId="87ea6dd6c01881c1" providerId="LiveId" clId="{1E1915F0-E94D-425B-9567-961DAD3BE5A4}" dt="2018-01-19T22:28:14.410" v="4663"/>
          <ac:spMkLst>
            <pc:docMk/>
            <pc:sldMk cId="270228742" sldId="304"/>
            <ac:spMk id="3" creationId="{5A9AB23E-10D4-4367-8A73-EDF37FC1F2BD}"/>
          </ac:spMkLst>
        </pc:spChg>
        <pc:spChg chg="del">
          <ac:chgData name="Jeongho Nam" userId="87ea6dd6c01881c1" providerId="LiveId" clId="{1E1915F0-E94D-425B-9567-961DAD3BE5A4}" dt="2018-01-19T22:28:14.410" v="4663"/>
          <ac:spMkLst>
            <pc:docMk/>
            <pc:sldMk cId="270228742" sldId="304"/>
            <ac:spMk id="4" creationId="{B8872800-15A2-433A-B690-A65CE2D70BCD}"/>
          </ac:spMkLst>
        </pc:spChg>
        <pc:spChg chg="add del mod">
          <ac:chgData name="Jeongho Nam" userId="87ea6dd6c01881c1" providerId="LiveId" clId="{1E1915F0-E94D-425B-9567-961DAD3BE5A4}" dt="2018-01-19T22:28:17.695" v="4664"/>
          <ac:spMkLst>
            <pc:docMk/>
            <pc:sldMk cId="270228742" sldId="304"/>
            <ac:spMk id="5" creationId="{13B39E3A-F9B8-4CDE-9172-68138032565C}"/>
          </ac:spMkLst>
        </pc:spChg>
        <pc:spChg chg="add del mod">
          <ac:chgData name="Jeongho Nam" userId="87ea6dd6c01881c1" providerId="LiveId" clId="{1E1915F0-E94D-425B-9567-961DAD3BE5A4}" dt="2018-01-19T22:28:17.695" v="4664"/>
          <ac:spMkLst>
            <pc:docMk/>
            <pc:sldMk cId="270228742" sldId="304"/>
            <ac:spMk id="6" creationId="{84636768-A136-4582-8415-2C43A0950BE4}"/>
          </ac:spMkLst>
        </pc:spChg>
        <pc:spChg chg="add del mod">
          <ac:chgData name="Jeongho Nam" userId="87ea6dd6c01881c1" providerId="LiveId" clId="{1E1915F0-E94D-425B-9567-961DAD3BE5A4}" dt="2018-01-19T22:28:17.695" v="4664"/>
          <ac:spMkLst>
            <pc:docMk/>
            <pc:sldMk cId="270228742" sldId="304"/>
            <ac:spMk id="7" creationId="{CD7892C9-BA5C-4218-9D45-A7A5F8A877F2}"/>
          </ac:spMkLst>
        </pc:spChg>
        <pc:spChg chg="add del mod">
          <ac:chgData name="Jeongho Nam" userId="87ea6dd6c01881c1" providerId="LiveId" clId="{1E1915F0-E94D-425B-9567-961DAD3BE5A4}" dt="2018-01-19T22:28:17.695" v="4664"/>
          <ac:spMkLst>
            <pc:docMk/>
            <pc:sldMk cId="270228742" sldId="304"/>
            <ac:spMk id="8" creationId="{4D35713B-0093-40CE-B5C3-7835CCF9167F}"/>
          </ac:spMkLst>
        </pc:spChg>
        <pc:spChg chg="add del mod">
          <ac:chgData name="Jeongho Nam" userId="87ea6dd6c01881c1" providerId="LiveId" clId="{1E1915F0-E94D-425B-9567-961DAD3BE5A4}" dt="2018-01-19T22:28:26.029" v="4667"/>
          <ac:spMkLst>
            <pc:docMk/>
            <pc:sldMk cId="270228742" sldId="304"/>
            <ac:spMk id="9" creationId="{95F297AE-2D97-4B73-A42E-A46AADBE2CEC}"/>
          </ac:spMkLst>
        </pc:spChg>
        <pc:spChg chg="add del mod">
          <ac:chgData name="Jeongho Nam" userId="87ea6dd6c01881c1" providerId="LiveId" clId="{1E1915F0-E94D-425B-9567-961DAD3BE5A4}" dt="2018-01-19T22:28:26.029" v="4667"/>
          <ac:spMkLst>
            <pc:docMk/>
            <pc:sldMk cId="270228742" sldId="304"/>
            <ac:spMk id="10" creationId="{DE2F01FC-C192-46A7-850F-79AE45842CF9}"/>
          </ac:spMkLst>
        </pc:spChg>
        <pc:spChg chg="add del mod">
          <ac:chgData name="Jeongho Nam" userId="87ea6dd6c01881c1" providerId="LiveId" clId="{1E1915F0-E94D-425B-9567-961DAD3BE5A4}" dt="2018-01-19T22:28:26.859" v="4668"/>
          <ac:spMkLst>
            <pc:docMk/>
            <pc:sldMk cId="270228742" sldId="304"/>
            <ac:spMk id="12" creationId="{BFF34D63-C4D7-4B7F-A4C8-4A30447AAD34}"/>
          </ac:spMkLst>
        </pc:spChg>
        <pc:spChg chg="add del mod">
          <ac:chgData name="Jeongho Nam" userId="87ea6dd6c01881c1" providerId="LiveId" clId="{1E1915F0-E94D-425B-9567-961DAD3BE5A4}" dt="2018-01-19T22:28:31.834" v="4671"/>
          <ac:spMkLst>
            <pc:docMk/>
            <pc:sldMk cId="270228742" sldId="304"/>
            <ac:spMk id="14" creationId="{107071DB-439A-49A5-AD30-B777EA9E440C}"/>
          </ac:spMkLst>
        </pc:spChg>
        <pc:picChg chg="add del mod">
          <ac:chgData name="Jeongho Nam" userId="87ea6dd6c01881c1" providerId="LiveId" clId="{1E1915F0-E94D-425B-9567-961DAD3BE5A4}" dt="2018-01-19T22:28:22.325" v="4666"/>
          <ac:picMkLst>
            <pc:docMk/>
            <pc:sldMk cId="270228742" sldId="304"/>
            <ac:picMk id="11" creationId="{0702A558-36F4-449A-96A2-B12FA4AE3891}"/>
          </ac:picMkLst>
        </pc:picChg>
        <pc:picChg chg="add del mod">
          <ac:chgData name="Jeongho Nam" userId="87ea6dd6c01881c1" providerId="LiveId" clId="{1E1915F0-E94D-425B-9567-961DAD3BE5A4}" dt="2018-01-19T22:28:29.317" v="4670"/>
          <ac:picMkLst>
            <pc:docMk/>
            <pc:sldMk cId="270228742" sldId="304"/>
            <ac:picMk id="13" creationId="{BE2B823E-D03B-4231-A189-6B7BD1CC4E9B}"/>
          </ac:picMkLst>
        </pc:picChg>
        <pc:picChg chg="add mod">
          <ac:chgData name="Jeongho Nam" userId="87ea6dd6c01881c1" providerId="LiveId" clId="{1E1915F0-E94D-425B-9567-961DAD3BE5A4}" dt="2018-01-19T22:28:31.834" v="4671"/>
          <ac:picMkLst>
            <pc:docMk/>
            <pc:sldMk cId="270228742" sldId="304"/>
            <ac:picMk id="15" creationId="{7DA41E38-B691-45C6-AE6D-216B29801B2A}"/>
          </ac:picMkLst>
        </pc:picChg>
      </pc:sldChg>
      <pc:sldChg chg="addSp delSp modSp add">
        <pc:chgData name="Jeongho Nam" userId="87ea6dd6c01881c1" providerId="LiveId" clId="{1E1915F0-E94D-425B-9567-961DAD3BE5A4}" dt="2018-01-19T23:56:23.313" v="5010" actId="1076"/>
        <pc:sldMkLst>
          <pc:docMk/>
          <pc:sldMk cId="2857371737" sldId="305"/>
        </pc:sldMkLst>
        <pc:spChg chg="mod">
          <ac:chgData name="Jeongho Nam" userId="87ea6dd6c01881c1" providerId="LiveId" clId="{1E1915F0-E94D-425B-9567-961DAD3BE5A4}" dt="2018-01-19T23:45:38.094" v="4966" actId="20577"/>
          <ac:spMkLst>
            <pc:docMk/>
            <pc:sldMk cId="2857371737" sldId="305"/>
            <ac:spMk id="2" creationId="{FFB2ABF4-B1DB-4D5F-8688-2ED4929567AC}"/>
          </ac:spMkLst>
        </pc:spChg>
        <pc:spChg chg="del">
          <ac:chgData name="Jeongho Nam" userId="87ea6dd6c01881c1" providerId="LiveId" clId="{1E1915F0-E94D-425B-9567-961DAD3BE5A4}" dt="2018-01-19T23:45:39.366" v="4967" actId="1076"/>
          <ac:spMkLst>
            <pc:docMk/>
            <pc:sldMk cId="2857371737" sldId="305"/>
            <ac:spMk id="3" creationId="{2B6714F8-8E0E-49CA-A700-393A434B0F9B}"/>
          </ac:spMkLst>
        </pc:spChg>
        <pc:spChg chg="add del mod">
          <ac:chgData name="Jeongho Nam" userId="87ea6dd6c01881c1" providerId="LiveId" clId="{1E1915F0-E94D-425B-9567-961DAD3BE5A4}" dt="2018-01-19T23:45:44.043" v="4970" actId="1076"/>
          <ac:spMkLst>
            <pc:docMk/>
            <pc:sldMk cId="2857371737" sldId="305"/>
            <ac:spMk id="5" creationId="{9AB7F305-36F7-4F66-A491-7B4A4C8A99D8}"/>
          </ac:spMkLst>
        </pc:spChg>
        <pc:spChg chg="add del mod">
          <ac:chgData name="Jeongho Nam" userId="87ea6dd6c01881c1" providerId="LiveId" clId="{1E1915F0-E94D-425B-9567-961DAD3BE5A4}" dt="2018-01-19T23:45:48.355" v="4972" actId="1076"/>
          <ac:spMkLst>
            <pc:docMk/>
            <pc:sldMk cId="2857371737" sldId="305"/>
            <ac:spMk id="8" creationId="{EB21577F-4C9D-4443-9D15-2219B084643E}"/>
          </ac:spMkLst>
        </pc:spChg>
        <pc:spChg chg="add del mod">
          <ac:chgData name="Jeongho Nam" userId="87ea6dd6c01881c1" providerId="LiveId" clId="{1E1915F0-E94D-425B-9567-961DAD3BE5A4}" dt="2018-01-19T23:53:20.172" v="4974" actId="1076"/>
          <ac:spMkLst>
            <pc:docMk/>
            <pc:sldMk cId="2857371737" sldId="305"/>
            <ac:spMk id="11" creationId="{9D25DE8A-1B79-4C8C-A1B9-B5CFC2CDEFA1}"/>
          </ac:spMkLst>
        </pc:spChg>
        <pc:spChg chg="add del mod">
          <ac:chgData name="Jeongho Nam" userId="87ea6dd6c01881c1" providerId="LiveId" clId="{1E1915F0-E94D-425B-9567-961DAD3BE5A4}" dt="2018-01-19T23:53:56.844" v="4979" actId="1076"/>
          <ac:spMkLst>
            <pc:docMk/>
            <pc:sldMk cId="2857371737" sldId="305"/>
            <ac:spMk id="14" creationId="{74BBA70E-51BB-4630-B6DF-905BDC7D988D}"/>
          </ac:spMkLst>
        </pc:spChg>
        <pc:picChg chg="add del mod">
          <ac:chgData name="Jeongho Nam" userId="87ea6dd6c01881c1" providerId="LiveId" clId="{1E1915F0-E94D-425B-9567-961DAD3BE5A4}" dt="2018-01-19T23:45:42.776" v="4969" actId="1076"/>
          <ac:picMkLst>
            <pc:docMk/>
            <pc:sldMk cId="2857371737" sldId="305"/>
            <ac:picMk id="4" creationId="{E1777F8B-339C-4A78-822F-3B0C8D157265}"/>
          </ac:picMkLst>
        </pc:picChg>
        <pc:picChg chg="add del mod">
          <ac:chgData name="Jeongho Nam" userId="87ea6dd6c01881c1" providerId="LiveId" clId="{1E1915F0-E94D-425B-9567-961DAD3BE5A4}" dt="2018-01-19T23:45:46.613" v="4971" actId="478"/>
          <ac:picMkLst>
            <pc:docMk/>
            <pc:sldMk cId="2857371737" sldId="305"/>
            <ac:picMk id="6" creationId="{59055264-5855-4F7D-84FC-B18B8A2B52B8}"/>
          </ac:picMkLst>
        </pc:picChg>
        <pc:picChg chg="add del mod">
          <ac:chgData name="Jeongho Nam" userId="87ea6dd6c01881c1" providerId="LiveId" clId="{1E1915F0-E94D-425B-9567-961DAD3BE5A4}" dt="2018-01-19T23:53:19.385" v="4973" actId="478"/>
          <ac:picMkLst>
            <pc:docMk/>
            <pc:sldMk cId="2857371737" sldId="305"/>
            <ac:picMk id="9" creationId="{1007A048-90AE-458F-A5B9-EA8DDC652044}"/>
          </ac:picMkLst>
        </pc:picChg>
        <pc:picChg chg="add del mod">
          <ac:chgData name="Jeongho Nam" userId="87ea6dd6c01881c1" providerId="LiveId" clId="{1E1915F0-E94D-425B-9567-961DAD3BE5A4}" dt="2018-01-19T23:53:56.127" v="4978" actId="478"/>
          <ac:picMkLst>
            <pc:docMk/>
            <pc:sldMk cId="2857371737" sldId="305"/>
            <ac:picMk id="12" creationId="{ADFD5AA2-BF97-40F5-BC02-4447A91A466B}"/>
          </ac:picMkLst>
        </pc:picChg>
        <pc:picChg chg="add mod">
          <ac:chgData name="Jeongho Nam" userId="87ea6dd6c01881c1" providerId="LiveId" clId="{1E1915F0-E94D-425B-9567-961DAD3BE5A4}" dt="2018-01-19T23:56:23.313" v="5010" actId="1076"/>
          <ac:picMkLst>
            <pc:docMk/>
            <pc:sldMk cId="2857371737" sldId="305"/>
            <ac:picMk id="15" creationId="{E4209D4D-315C-4D09-BDA7-E545426753D7}"/>
          </ac:picMkLst>
        </pc:picChg>
      </pc:sldChg>
      <pc:sldChg chg="addSp delSp modSp add">
        <pc:chgData name="Jeongho Nam" userId="87ea6dd6c01881c1" providerId="LiveId" clId="{1E1915F0-E94D-425B-9567-961DAD3BE5A4}" dt="2018-01-19T23:56:14.517" v="5009" actId="1076"/>
        <pc:sldMkLst>
          <pc:docMk/>
          <pc:sldMk cId="4102902061" sldId="306"/>
        </pc:sldMkLst>
        <pc:spChg chg="mod">
          <ac:chgData name="Jeongho Nam" userId="87ea6dd6c01881c1" providerId="LiveId" clId="{1E1915F0-E94D-425B-9567-961DAD3BE5A4}" dt="2018-01-19T23:56:07.892" v="5007" actId="20577"/>
          <ac:spMkLst>
            <pc:docMk/>
            <pc:sldMk cId="4102902061" sldId="306"/>
            <ac:spMk id="2" creationId="{B780077D-5C9E-4114-B59B-40AEE6A5B836}"/>
          </ac:spMkLst>
        </pc:spChg>
        <pc:spChg chg="del">
          <ac:chgData name="Jeongho Nam" userId="87ea6dd6c01881c1" providerId="LiveId" clId="{1E1915F0-E94D-425B-9567-961DAD3BE5A4}" dt="2018-01-19T23:56:03.963" v="4984" actId="1076"/>
          <ac:spMkLst>
            <pc:docMk/>
            <pc:sldMk cId="4102902061" sldId="306"/>
            <ac:spMk id="3" creationId="{6AEB317A-A3BE-4136-A5E2-E4A47DE54C9F}"/>
          </ac:spMkLst>
        </pc:spChg>
        <pc:picChg chg="add mod">
          <ac:chgData name="Jeongho Nam" userId="87ea6dd6c01881c1" providerId="LiveId" clId="{1E1915F0-E94D-425B-9567-961DAD3BE5A4}" dt="2018-01-19T23:56:14.517" v="5009" actId="1076"/>
          <ac:picMkLst>
            <pc:docMk/>
            <pc:sldMk cId="4102902061" sldId="306"/>
            <ac:picMk id="4" creationId="{4D99C1BB-DBA2-4B1A-915B-960DEB12C074}"/>
          </ac:picMkLst>
        </pc:picChg>
      </pc:sldChg>
      <pc:sldChg chg="modSp add ord">
        <pc:chgData name="Jeongho Nam" userId="87ea6dd6c01881c1" providerId="LiveId" clId="{1E1915F0-E94D-425B-9567-961DAD3BE5A4}" dt="2018-01-19T23:57:47.536" v="5441"/>
        <pc:sldMkLst>
          <pc:docMk/>
          <pc:sldMk cId="3942484194" sldId="307"/>
        </pc:sldMkLst>
        <pc:spChg chg="mod">
          <ac:chgData name="Jeongho Nam" userId="87ea6dd6c01881c1" providerId="LiveId" clId="{1E1915F0-E94D-425B-9567-961DAD3BE5A4}" dt="2018-01-19T23:56:35.766" v="5035" actId="20577"/>
          <ac:spMkLst>
            <pc:docMk/>
            <pc:sldMk cId="3942484194" sldId="307"/>
            <ac:spMk id="2" creationId="{7A461C22-FA5F-4486-A181-FB5CD80ED1D0}"/>
          </ac:spMkLst>
        </pc:spChg>
        <pc:spChg chg="mod">
          <ac:chgData name="Jeongho Nam" userId="87ea6dd6c01881c1" providerId="LiveId" clId="{1E1915F0-E94D-425B-9567-961DAD3BE5A4}" dt="2018-01-19T23:57:47.536" v="5441"/>
          <ac:spMkLst>
            <pc:docMk/>
            <pc:sldMk cId="3942484194" sldId="307"/>
            <ac:spMk id="3" creationId="{DCD38DE3-3F19-4FFF-B7D7-A6C3F29C16AB}"/>
          </ac:spMkLst>
        </pc:spChg>
      </pc:sldChg>
      <pc:sldChg chg="addSp delSp modSp add">
        <pc:chgData name="Jeongho Nam" userId="87ea6dd6c01881c1" providerId="LiveId" clId="{1E1915F0-E94D-425B-9567-961DAD3BE5A4}" dt="2018-01-20T00:27:10.307" v="5468"/>
        <pc:sldMkLst>
          <pc:docMk/>
          <pc:sldMk cId="3966286216" sldId="308"/>
        </pc:sldMkLst>
        <pc:spChg chg="mod">
          <ac:chgData name="Jeongho Nam" userId="87ea6dd6c01881c1" providerId="LiveId" clId="{1E1915F0-E94D-425B-9567-961DAD3BE5A4}" dt="2018-01-20T00:15:37.914" v="5457" actId="20577"/>
          <ac:spMkLst>
            <pc:docMk/>
            <pc:sldMk cId="3966286216" sldId="308"/>
            <ac:spMk id="2" creationId="{5783432D-9A4B-4313-8AC6-83852FB9939C}"/>
          </ac:spMkLst>
        </pc:spChg>
        <pc:spChg chg="del">
          <ac:chgData name="Jeongho Nam" userId="87ea6dd6c01881c1" providerId="LiveId" clId="{1E1915F0-E94D-425B-9567-961DAD3BE5A4}" dt="2018-01-20T00:18:23.185" v="5458"/>
          <ac:spMkLst>
            <pc:docMk/>
            <pc:sldMk cId="3966286216" sldId="308"/>
            <ac:spMk id="3" creationId="{6C2DEA5F-D84D-462A-84F0-416A20438D24}"/>
          </ac:spMkLst>
        </pc:spChg>
        <pc:spChg chg="add del mod">
          <ac:chgData name="Jeongho Nam" userId="87ea6dd6c01881c1" providerId="LiveId" clId="{1E1915F0-E94D-425B-9567-961DAD3BE5A4}" dt="2018-01-20T00:27:05.270" v="5465"/>
          <ac:spMkLst>
            <pc:docMk/>
            <pc:sldMk cId="3966286216" sldId="308"/>
            <ac:spMk id="4" creationId="{1F5159A1-A5AB-4EFF-9850-82D247C12B23}"/>
          </ac:spMkLst>
        </pc:spChg>
        <pc:spChg chg="add del mod">
          <ac:chgData name="Jeongho Nam" userId="87ea6dd6c01881c1" providerId="LiveId" clId="{1E1915F0-E94D-425B-9567-961DAD3BE5A4}" dt="2018-01-20T00:18:25.769" v="5460"/>
          <ac:spMkLst>
            <pc:docMk/>
            <pc:sldMk cId="3966286216" sldId="308"/>
            <ac:spMk id="5" creationId="{3CEC5AEF-8C25-43E7-9A7E-864B1C12918C}"/>
          </ac:spMkLst>
        </pc:spChg>
        <pc:spChg chg="add del mod">
          <ac:chgData name="Jeongho Nam" userId="87ea6dd6c01881c1" providerId="LiveId" clId="{1E1915F0-E94D-425B-9567-961DAD3BE5A4}" dt="2018-01-20T00:27:10.307" v="5468"/>
          <ac:spMkLst>
            <pc:docMk/>
            <pc:sldMk cId="3966286216" sldId="308"/>
            <ac:spMk id="6" creationId="{B409DDB1-08E3-4898-8D37-CEFED5A70D23}"/>
          </ac:spMkLst>
        </pc:spChg>
        <pc:spChg chg="add del mod">
          <ac:chgData name="Jeongho Nam" userId="87ea6dd6c01881c1" providerId="LiveId" clId="{1E1915F0-E94D-425B-9567-961DAD3BE5A4}" dt="2018-01-20T00:18:29.386" v="5463"/>
          <ac:spMkLst>
            <pc:docMk/>
            <pc:sldMk cId="3966286216" sldId="308"/>
            <ac:spMk id="7" creationId="{A60A6588-4404-483B-9D55-61E089929CF9}"/>
          </ac:spMkLst>
        </pc:spChg>
        <pc:picChg chg="add del mod">
          <ac:chgData name="Jeongho Nam" userId="87ea6dd6c01881c1" providerId="LiveId" clId="{1E1915F0-E94D-425B-9567-961DAD3BE5A4}" dt="2018-01-20T00:18:24.029" v="5459"/>
          <ac:picMkLst>
            <pc:docMk/>
            <pc:sldMk cId="3966286216" sldId="308"/>
            <ac:picMk id="4" creationId="{4F6EB843-C2AF-4109-A841-E3946D81A646}"/>
          </ac:picMkLst>
        </pc:picChg>
        <pc:picChg chg="add del mod">
          <ac:chgData name="Jeongho Nam" userId="87ea6dd6c01881c1" providerId="LiveId" clId="{1E1915F0-E94D-425B-9567-961DAD3BE5A4}" dt="2018-01-20T00:27:08.630" v="5467"/>
          <ac:picMkLst>
            <pc:docMk/>
            <pc:sldMk cId="3966286216" sldId="308"/>
            <ac:picMk id="5" creationId="{A339C5A3-0B12-480F-B021-99081F28A350}"/>
          </ac:picMkLst>
        </pc:picChg>
        <pc:picChg chg="add del mod">
          <ac:chgData name="Jeongho Nam" userId="87ea6dd6c01881c1" providerId="LiveId" clId="{1E1915F0-E94D-425B-9567-961DAD3BE5A4}" dt="2018-01-20T00:18:27.863" v="5462"/>
          <ac:picMkLst>
            <pc:docMk/>
            <pc:sldMk cId="3966286216" sldId="308"/>
            <ac:picMk id="6" creationId="{860C6CD3-80E3-4D60-B483-278B7612B393}"/>
          </ac:picMkLst>
        </pc:picChg>
        <pc:picChg chg="add mod">
          <ac:chgData name="Jeongho Nam" userId="87ea6dd6c01881c1" providerId="LiveId" clId="{1E1915F0-E94D-425B-9567-961DAD3BE5A4}" dt="2018-01-20T00:27:10.307" v="5468"/>
          <ac:picMkLst>
            <pc:docMk/>
            <pc:sldMk cId="3966286216" sldId="308"/>
            <ac:picMk id="7" creationId="{A8E2E5F8-2D9D-4671-A08F-516EC6834E1C}"/>
          </ac:picMkLst>
        </pc:picChg>
        <pc:picChg chg="add del mod">
          <ac:chgData name="Jeongho Nam" userId="87ea6dd6c01881c1" providerId="LiveId" clId="{1E1915F0-E94D-425B-9567-961DAD3BE5A4}" dt="2018-01-20T00:27:04.379" v="5464" actId="478"/>
          <ac:picMkLst>
            <pc:docMk/>
            <pc:sldMk cId="3966286216" sldId="308"/>
            <ac:picMk id="8" creationId="{133454CA-F8F2-407B-85CC-56BC7D30D960}"/>
          </ac:picMkLst>
        </pc:picChg>
      </pc:sldChg>
      <pc:sldMasterChg chg="modSp modSldLayout">
        <pc:chgData name="Jeongho Nam" userId="87ea6dd6c01881c1" providerId="LiveId" clId="{1E1915F0-E94D-425B-9567-961DAD3BE5A4}" dt="2018-01-19T20:31:32.462" v="880"/>
        <pc:sldMasterMkLst>
          <pc:docMk/>
          <pc:sldMasterMk cId="3156662377" sldId="2147484353"/>
        </pc:sldMasterMkLst>
        <pc:spChg chg="mod">
          <ac:chgData name="Jeongho Nam" userId="87ea6dd6c01881c1" providerId="LiveId" clId="{1E1915F0-E94D-425B-9567-961DAD3BE5A4}" dt="2018-01-19T20:31:32.462" v="880"/>
          <ac:spMkLst>
            <pc:docMk/>
            <pc:sldMasterMk cId="3156662377" sldId="2147484353"/>
            <ac:spMk id="2" creationId="{00000000-0000-0000-0000-000000000000}"/>
          </ac:spMkLst>
        </pc:spChg>
        <pc:spChg chg="mod">
          <ac:chgData name="Jeongho Nam" userId="87ea6dd6c01881c1" providerId="LiveId" clId="{1E1915F0-E94D-425B-9567-961DAD3BE5A4}" dt="2018-01-19T20:31:32.462" v="880"/>
          <ac:spMkLst>
            <pc:docMk/>
            <pc:sldMasterMk cId="3156662377" sldId="2147484353"/>
            <ac:spMk id="3" creationId="{00000000-0000-0000-0000-000000000000}"/>
          </ac:spMkLst>
        </pc:spChg>
        <pc:spChg chg="mod">
          <ac:chgData name="Jeongho Nam" userId="87ea6dd6c01881c1" providerId="LiveId" clId="{1E1915F0-E94D-425B-9567-961DAD3BE5A4}" dt="2018-01-19T20:31:32.462" v="880"/>
          <ac:spMkLst>
            <pc:docMk/>
            <pc:sldMasterMk cId="3156662377" sldId="2147484353"/>
            <ac:spMk id="4" creationId="{00000000-0000-0000-0000-000000000000}"/>
          </ac:spMkLst>
        </pc:spChg>
        <pc:spChg chg="mod">
          <ac:chgData name="Jeongho Nam" userId="87ea6dd6c01881c1" providerId="LiveId" clId="{1E1915F0-E94D-425B-9567-961DAD3BE5A4}" dt="2018-01-19T20:31:32.462" v="880"/>
          <ac:spMkLst>
            <pc:docMk/>
            <pc:sldMasterMk cId="3156662377" sldId="2147484353"/>
            <ac:spMk id="5" creationId="{00000000-0000-0000-0000-000000000000}"/>
          </ac:spMkLst>
        </pc:spChg>
        <pc:spChg chg="mod">
          <ac:chgData name="Jeongho Nam" userId="87ea6dd6c01881c1" providerId="LiveId" clId="{1E1915F0-E94D-425B-9567-961DAD3BE5A4}" dt="2018-01-19T20:31:32.462" v="880"/>
          <ac:spMkLst>
            <pc:docMk/>
            <pc:sldMasterMk cId="3156662377" sldId="2147484353"/>
            <ac:spMk id="6" creationId="{00000000-0000-0000-0000-000000000000}"/>
          </ac:spMkLst>
        </pc:spChg>
        <pc:picChg chg="mod">
          <ac:chgData name="Jeongho Nam" userId="87ea6dd6c01881c1" providerId="LiveId" clId="{1E1915F0-E94D-425B-9567-961DAD3BE5A4}" dt="2018-01-19T20:31:32.462" v="880"/>
          <ac:picMkLst>
            <pc:docMk/>
            <pc:sldMasterMk cId="3156662377" sldId="2147484353"/>
            <ac:picMk id="7" creationId="{00000000-0000-0000-0000-000000000000}"/>
          </ac:picMkLst>
        </pc:pic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4136639313" sldId="2147484354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4136639313" sldId="2147484354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4136639313" sldId="2147484354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4136639313" sldId="2147484354"/>
              <ac:spMk id="4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4136639313" sldId="2147484354"/>
              <ac:spMk id="5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4136639313" sldId="2147484354"/>
              <ac:spMk id="6" creationId="{00000000-0000-0000-0000-000000000000}"/>
            </ac:spMkLst>
          </pc:spChg>
          <pc:picChg chg="mod">
            <ac:chgData name="Jeongho Nam" userId="87ea6dd6c01881c1" providerId="LiveId" clId="{1E1915F0-E94D-425B-9567-961DAD3BE5A4}" dt="2018-01-19T20:31:32.462" v="880"/>
            <ac:picMkLst>
              <pc:docMk/>
              <pc:sldMasterMk cId="3156662377" sldId="2147484353"/>
              <pc:sldLayoutMk cId="4136639313" sldId="2147484354"/>
              <ac:picMk id="7" creationId="{00000000-0000-0000-0000-000000000000}"/>
            </ac:picMkLst>
          </pc:pic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1684618568" sldId="2147484356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684618568" sldId="2147484356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684618568" sldId="2147484356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684618568" sldId="2147484356"/>
              <ac:spMk id="4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684618568" sldId="2147484356"/>
              <ac:spMk id="5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684618568" sldId="2147484356"/>
              <ac:spMk id="6" creationId="{00000000-0000-0000-0000-000000000000}"/>
            </ac:spMkLst>
          </pc:spChg>
          <pc:picChg chg="mod">
            <ac:chgData name="Jeongho Nam" userId="87ea6dd6c01881c1" providerId="LiveId" clId="{1E1915F0-E94D-425B-9567-961DAD3BE5A4}" dt="2018-01-19T20:31:32.462" v="880"/>
            <ac:picMkLst>
              <pc:docMk/>
              <pc:sldMasterMk cId="3156662377" sldId="2147484353"/>
              <pc:sldLayoutMk cId="1684618568" sldId="2147484356"/>
              <ac:picMk id="8" creationId="{00000000-0000-0000-0000-000000000000}"/>
            </ac:picMkLst>
          </pc:pic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2108508923" sldId="2147484357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108508923" sldId="2147484357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108508923" sldId="2147484357"/>
              <ac:spMk id="4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859942813" sldId="2147484358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859942813" sldId="2147484358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859942813" sldId="2147484358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859942813" sldId="2147484358"/>
              <ac:spMk id="4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859942813" sldId="2147484358"/>
              <ac:spMk id="5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859942813" sldId="2147484358"/>
              <ac:spMk id="6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3506303379" sldId="2147484361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506303379" sldId="2147484361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506303379" sldId="2147484361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506303379" sldId="2147484361"/>
              <ac:spMk id="4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3549853211" sldId="2147484362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549853211" sldId="2147484362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549853211" sldId="2147484362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549853211" sldId="2147484362"/>
              <ac:spMk id="4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1963817027" sldId="2147484363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963817027" sldId="2147484363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963817027" sldId="2147484363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963817027" sldId="2147484363"/>
              <ac:spMk id="4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901373909" sldId="2147484364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901373909" sldId="2147484364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901373909" sldId="2147484364"/>
              <ac:spMk id="4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901373909" sldId="2147484364"/>
              <ac:spMk id="5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901373909" sldId="2147484364"/>
              <ac:spMk id="6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901373909" sldId="2147484364"/>
              <ac:spMk id="7" creationId="{00000000-0000-0000-0000-000000000000}"/>
            </ac:spMkLst>
          </pc:spChg>
          <pc:picChg chg="mod">
            <ac:chgData name="Jeongho Nam" userId="87ea6dd6c01881c1" providerId="LiveId" clId="{1E1915F0-E94D-425B-9567-961DAD3BE5A4}" dt="2018-01-19T20:31:32.462" v="880"/>
            <ac:picMkLst>
              <pc:docMk/>
              <pc:sldMasterMk cId="3156662377" sldId="2147484353"/>
              <pc:sldLayoutMk cId="901373909" sldId="2147484364"/>
              <ac:picMk id="9" creationId="{00000000-0000-0000-0000-000000000000}"/>
            </ac:picMkLst>
          </pc:pic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3436159221" sldId="2147484365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436159221" sldId="2147484365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436159221" sldId="2147484365"/>
              <ac:spMk id="4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436159221" sldId="2147484365"/>
              <ac:spMk id="5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436159221" sldId="2147484365"/>
              <ac:spMk id="6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436159221" sldId="2147484365"/>
              <ac:spMk id="7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436159221" sldId="2147484365"/>
              <ac:spMk id="1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436159221" sldId="2147484365"/>
              <ac:spMk id="1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3436159221" sldId="2147484365"/>
              <ac:spMk id="14" creationId="{00000000-0000-0000-0000-000000000000}"/>
            </ac:spMkLst>
          </pc:spChg>
          <pc:picChg chg="mod">
            <ac:chgData name="Jeongho Nam" userId="87ea6dd6c01881c1" providerId="LiveId" clId="{1E1915F0-E94D-425B-9567-961DAD3BE5A4}" dt="2018-01-19T20:31:32.462" v="880"/>
            <ac:picMkLst>
              <pc:docMk/>
              <pc:sldMasterMk cId="3156662377" sldId="2147484353"/>
              <pc:sldLayoutMk cId="3436159221" sldId="2147484365"/>
              <ac:picMk id="11" creationId="{00000000-0000-0000-0000-000000000000}"/>
            </ac:picMkLst>
          </pc:pic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1764083611" sldId="2147484366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764083611" sldId="2147484366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764083611" sldId="2147484366"/>
              <ac:spMk id="4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764083611" sldId="2147484366"/>
              <ac:spMk id="5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764083611" sldId="2147484366"/>
              <ac:spMk id="6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1764083611" sldId="2147484366"/>
              <ac:spMk id="7" creationId="{00000000-0000-0000-0000-000000000000}"/>
            </ac:spMkLst>
          </pc:spChg>
          <pc:picChg chg="mod">
            <ac:chgData name="Jeongho Nam" userId="87ea6dd6c01881c1" providerId="LiveId" clId="{1E1915F0-E94D-425B-9567-961DAD3BE5A4}" dt="2018-01-19T20:31:32.462" v="880"/>
            <ac:picMkLst>
              <pc:docMk/>
              <pc:sldMasterMk cId="3156662377" sldId="2147484353"/>
              <pc:sldLayoutMk cId="1764083611" sldId="2147484366"/>
              <ac:picMk id="8" creationId="{00000000-0000-0000-0000-000000000000}"/>
            </ac:picMkLst>
          </pc:pic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2066577516" sldId="2147484367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066577516" sldId="2147484367"/>
              <ac:spMk id="7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066577516" sldId="2147484367"/>
              <ac:spMk id="8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066577516" sldId="2147484367"/>
              <ac:spMk id="9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066577516" sldId="2147484367"/>
              <ac:spMk id="10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066577516" sldId="2147484367"/>
              <ac:spMk id="11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066577516" sldId="2147484367"/>
              <ac:spMk id="1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066577516" sldId="2147484367"/>
              <ac:spMk id="15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728465105" sldId="2147484368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728465105" sldId="2147484368"/>
              <ac:spMk id="19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728465105" sldId="2147484368"/>
              <ac:spMk id="20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728465105" sldId="2147484368"/>
              <ac:spMk id="21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728465105" sldId="2147484368"/>
              <ac:spMk id="2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728465105" sldId="2147484368"/>
              <ac:spMk id="2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728465105" sldId="2147484368"/>
              <ac:spMk id="24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728465105" sldId="2147484368"/>
              <ac:spMk id="25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728465105" sldId="2147484368"/>
              <ac:spMk id="26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728465105" sldId="2147484368"/>
              <ac:spMk id="27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728465105" sldId="2147484368"/>
              <ac:spMk id="30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2302519620" sldId="2147484369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302519620" sldId="2147484369"/>
              <ac:spMk id="3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1:32.462" v="880"/>
          <pc:sldLayoutMkLst>
            <pc:docMk/>
            <pc:sldMasterMk cId="3156662377" sldId="2147484353"/>
            <pc:sldLayoutMk cId="266816314" sldId="2147484370"/>
          </pc:sldLayoutMkLst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66816314" sldId="2147484370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66816314" sldId="2147484370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66816314" sldId="2147484370"/>
              <ac:spMk id="4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66816314" sldId="2147484370"/>
              <ac:spMk id="5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1:32.462" v="880"/>
            <ac:spMkLst>
              <pc:docMk/>
              <pc:sldMasterMk cId="3156662377" sldId="2147484353"/>
              <pc:sldLayoutMk cId="266816314" sldId="2147484370"/>
              <ac:spMk id="6" creationId="{00000000-0000-0000-0000-000000000000}"/>
            </ac:spMkLst>
          </pc:spChg>
          <pc:picChg chg="mod">
            <ac:chgData name="Jeongho Nam" userId="87ea6dd6c01881c1" providerId="LiveId" clId="{1E1915F0-E94D-425B-9567-961DAD3BE5A4}" dt="2018-01-19T20:31:32.462" v="880"/>
            <ac:picMkLst>
              <pc:docMk/>
              <pc:sldMasterMk cId="3156662377" sldId="2147484353"/>
              <pc:sldLayoutMk cId="266816314" sldId="2147484370"/>
              <ac:picMk id="9" creationId="{00000000-0000-0000-0000-000000000000}"/>
            </ac:picMkLst>
          </pc:picChg>
        </pc:sldLayoutChg>
      </pc:sldMasterChg>
      <pc:sldMasterChg chg="modSp modSldLayout">
        <pc:chgData name="Jeongho Nam" userId="87ea6dd6c01881c1" providerId="LiveId" clId="{1E1915F0-E94D-425B-9567-961DAD3BE5A4}" dt="2018-01-19T20:32:57.156" v="896"/>
        <pc:sldMasterMkLst>
          <pc:docMk/>
          <pc:sldMasterMk cId="265254704" sldId="2147484413"/>
        </pc:sldMasterMkLst>
        <pc:spChg chg="mod">
          <ac:chgData name="Jeongho Nam" userId="87ea6dd6c01881c1" providerId="LiveId" clId="{1E1915F0-E94D-425B-9567-961DAD3BE5A4}" dt="2018-01-19T20:32:57.156" v="896"/>
          <ac:spMkLst>
            <pc:docMk/>
            <pc:sldMasterMk cId="265254704" sldId="2147484413"/>
            <ac:spMk id="2" creationId="{00000000-0000-0000-0000-000000000000}"/>
          </ac:spMkLst>
        </pc:spChg>
        <pc:spChg chg="mod">
          <ac:chgData name="Jeongho Nam" userId="87ea6dd6c01881c1" providerId="LiveId" clId="{1E1915F0-E94D-425B-9567-961DAD3BE5A4}" dt="2018-01-19T20:32:57.156" v="896"/>
          <ac:spMkLst>
            <pc:docMk/>
            <pc:sldMasterMk cId="265254704" sldId="2147484413"/>
            <ac:spMk id="3" creationId="{00000000-0000-0000-0000-000000000000}"/>
          </ac:spMkLst>
        </pc:spChg>
        <pc:spChg chg="mod">
          <ac:chgData name="Jeongho Nam" userId="87ea6dd6c01881c1" providerId="LiveId" clId="{1E1915F0-E94D-425B-9567-961DAD3BE5A4}" dt="2018-01-19T20:32:57.156" v="896"/>
          <ac:spMkLst>
            <pc:docMk/>
            <pc:sldMasterMk cId="265254704" sldId="2147484413"/>
            <ac:spMk id="4" creationId="{00000000-0000-0000-0000-000000000000}"/>
          </ac:spMkLst>
        </pc:spChg>
        <pc:spChg chg="mod">
          <ac:chgData name="Jeongho Nam" userId="87ea6dd6c01881c1" providerId="LiveId" clId="{1E1915F0-E94D-425B-9567-961DAD3BE5A4}" dt="2018-01-19T20:32:57.156" v="896"/>
          <ac:spMkLst>
            <pc:docMk/>
            <pc:sldMasterMk cId="265254704" sldId="2147484413"/>
            <ac:spMk id="5" creationId="{00000000-0000-0000-0000-000000000000}"/>
          </ac:spMkLst>
        </pc:spChg>
        <pc:spChg chg="mod">
          <ac:chgData name="Jeongho Nam" userId="87ea6dd6c01881c1" providerId="LiveId" clId="{1E1915F0-E94D-425B-9567-961DAD3BE5A4}" dt="2018-01-19T20:32:57.156" v="896"/>
          <ac:spMkLst>
            <pc:docMk/>
            <pc:sldMasterMk cId="265254704" sldId="2147484413"/>
            <ac:spMk id="6" creationId="{00000000-0000-0000-0000-000000000000}"/>
          </ac:spMkLst>
        </pc:spChg>
        <pc:spChg chg="mod">
          <ac:chgData name="Jeongho Nam" userId="87ea6dd6c01881c1" providerId="LiveId" clId="{1E1915F0-E94D-425B-9567-961DAD3BE5A4}" dt="2018-01-19T20:32:57.156" v="896"/>
          <ac:spMkLst>
            <pc:docMk/>
            <pc:sldMasterMk cId="265254704" sldId="2147484413"/>
            <ac:spMk id="7" creationId="{00000000-0000-0000-0000-000000000000}"/>
          </ac:spMkLst>
        </pc:spChg>
        <pc:sldLayoutChg chg="modSp">
          <pc:chgData name="Jeongho Nam" userId="87ea6dd6c01881c1" providerId="LiveId" clId="{1E1915F0-E94D-425B-9567-961DAD3BE5A4}" dt="2018-01-19T20:32:57.156" v="896"/>
          <pc:sldLayoutMkLst>
            <pc:docMk/>
            <pc:sldMasterMk cId="265254704" sldId="2147484413"/>
            <pc:sldLayoutMk cId="2098826235" sldId="2147484414"/>
          </pc:sldLayoutMkLst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2098826235" sldId="2147484414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2098826235" sldId="2147484414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2098826235" sldId="2147484414"/>
              <ac:spMk id="7" creationId="{00000000-0000-0000-0000-000000000000}"/>
            </ac:spMkLst>
          </pc:spChg>
          <pc:cxnChg chg="mod">
            <ac:chgData name="Jeongho Nam" userId="87ea6dd6c01881c1" providerId="LiveId" clId="{1E1915F0-E94D-425B-9567-961DAD3BE5A4}" dt="2018-01-19T20:32:57.156" v="896"/>
            <ac:cxnSpMkLst>
              <pc:docMk/>
              <pc:sldMasterMk cId="265254704" sldId="2147484413"/>
              <pc:sldLayoutMk cId="2098826235" sldId="2147484414"/>
              <ac:cxnSpMk id="8" creationId="{00000000-0000-0000-0000-000000000000}"/>
            </ac:cxnSpMkLst>
          </pc:cxnChg>
        </pc:sldLayoutChg>
        <pc:sldLayoutChg chg="modSp">
          <pc:chgData name="Jeongho Nam" userId="87ea6dd6c01881c1" providerId="LiveId" clId="{1E1915F0-E94D-425B-9567-961DAD3BE5A4}" dt="2018-01-19T20:32:57.156" v="896"/>
          <pc:sldLayoutMkLst>
            <pc:docMk/>
            <pc:sldMasterMk cId="265254704" sldId="2147484413"/>
            <pc:sldLayoutMk cId="2650004386" sldId="2147484416"/>
          </pc:sldLayoutMkLst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2650004386" sldId="2147484416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2650004386" sldId="2147484416"/>
              <ac:spMk id="3" creationId="{00000000-0000-0000-0000-000000000000}"/>
            </ac:spMkLst>
          </pc:spChg>
          <pc:cxnChg chg="mod">
            <ac:chgData name="Jeongho Nam" userId="87ea6dd6c01881c1" providerId="LiveId" clId="{1E1915F0-E94D-425B-9567-961DAD3BE5A4}" dt="2018-01-19T20:32:57.156" v="896"/>
            <ac:cxnSpMkLst>
              <pc:docMk/>
              <pc:sldMasterMk cId="265254704" sldId="2147484413"/>
              <pc:sldLayoutMk cId="2650004386" sldId="2147484416"/>
              <ac:cxnSpMk id="7" creationId="{00000000-0000-0000-0000-000000000000}"/>
            </ac:cxnSpMkLst>
          </pc:cxnChg>
        </pc:sldLayoutChg>
        <pc:sldLayoutChg chg="modSp">
          <pc:chgData name="Jeongho Nam" userId="87ea6dd6c01881c1" providerId="LiveId" clId="{1E1915F0-E94D-425B-9567-961DAD3BE5A4}" dt="2018-01-19T20:32:57.156" v="896"/>
          <pc:sldLayoutMkLst>
            <pc:docMk/>
            <pc:sldMasterMk cId="265254704" sldId="2147484413"/>
            <pc:sldLayoutMk cId="2931836217" sldId="2147484417"/>
          </pc:sldLayoutMkLst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2931836217" sldId="2147484417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2931836217" sldId="2147484417"/>
              <ac:spMk id="4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2:57.156" v="896"/>
          <pc:sldLayoutMkLst>
            <pc:docMk/>
            <pc:sldMasterMk cId="265254704" sldId="2147484413"/>
            <pc:sldLayoutMk cId="647642856" sldId="2147484418"/>
          </pc:sldLayoutMkLst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647642856" sldId="2147484418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647642856" sldId="2147484418"/>
              <ac:spMk id="4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647642856" sldId="2147484418"/>
              <ac:spMk id="5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647642856" sldId="2147484418"/>
              <ac:spMk id="6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2:57.156" v="896"/>
          <pc:sldLayoutMkLst>
            <pc:docMk/>
            <pc:sldMasterMk cId="265254704" sldId="2147484413"/>
            <pc:sldLayoutMk cId="2972042442" sldId="2147484421"/>
          </pc:sldLayoutMkLst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2972042442" sldId="2147484421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2972042442" sldId="2147484421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2972042442" sldId="2147484421"/>
              <ac:spMk id="4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2:57.156" v="896"/>
          <pc:sldLayoutMkLst>
            <pc:docMk/>
            <pc:sldMasterMk cId="265254704" sldId="2147484413"/>
            <pc:sldLayoutMk cId="4038649893" sldId="2147484422"/>
          </pc:sldLayoutMkLst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4038649893" sldId="2147484422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4038649893" sldId="2147484422"/>
              <ac:spMk id="3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4038649893" sldId="2147484422"/>
              <ac:spMk id="4" creationId="{00000000-0000-0000-0000-000000000000}"/>
            </ac:spMkLst>
          </pc:spChg>
        </pc:sldLayoutChg>
        <pc:sldLayoutChg chg="modSp">
          <pc:chgData name="Jeongho Nam" userId="87ea6dd6c01881c1" providerId="LiveId" clId="{1E1915F0-E94D-425B-9567-961DAD3BE5A4}" dt="2018-01-19T20:32:57.156" v="896"/>
          <pc:sldLayoutMkLst>
            <pc:docMk/>
            <pc:sldMasterMk cId="265254704" sldId="2147484413"/>
            <pc:sldLayoutMk cId="605098401" sldId="2147484424"/>
          </pc:sldLayoutMkLst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605098401" sldId="2147484424"/>
              <ac:spMk id="2" creationId="{00000000-0000-0000-0000-000000000000}"/>
            </ac:spMkLst>
          </pc:spChg>
          <pc:spChg chg="mod">
            <ac:chgData name="Jeongho Nam" userId="87ea6dd6c01881c1" providerId="LiveId" clId="{1E1915F0-E94D-425B-9567-961DAD3BE5A4}" dt="2018-01-19T20:32:57.156" v="896"/>
            <ac:spMkLst>
              <pc:docMk/>
              <pc:sldMasterMk cId="265254704" sldId="2147484413"/>
              <pc:sldLayoutMk cId="605098401" sldId="2147484424"/>
              <ac:spMk id="3" creationId="{00000000-0000-0000-0000-000000000000}"/>
            </ac:spMkLst>
          </pc:spChg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coolhanddav/ppt-on-functions" TargetMode="External"/><Relationship Id="rId2" Type="http://schemas.openxmlformats.org/officeDocument/2006/relationships/image" Target="../media/image2.jpg"/><Relationship Id="rId1" Type="http://schemas.openxmlformats.org/officeDocument/2006/relationships/image" Target="../media/image1.png"/><Relationship Id="rId5" Type="http://schemas.openxmlformats.org/officeDocument/2006/relationships/hyperlink" Target="https://sites.imsa.edu/acronym/2012/09/03/techniques-for-sleeping-in-class-2/" TargetMode="External"/><Relationship Id="rId4" Type="http://schemas.openxmlformats.org/officeDocument/2006/relationships/image" Target="../media/image3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coolhanddav/ppt-on-functions" TargetMode="External"/><Relationship Id="rId2" Type="http://schemas.openxmlformats.org/officeDocument/2006/relationships/image" Target="../media/image2.jpg"/><Relationship Id="rId1" Type="http://schemas.openxmlformats.org/officeDocument/2006/relationships/image" Target="../media/image1.png"/><Relationship Id="rId5" Type="http://schemas.openxmlformats.org/officeDocument/2006/relationships/hyperlink" Target="https://sites.imsa.edu/acronym/2012/09/03/techniques-for-sleeping-in-class-2/" TargetMode="External"/><Relationship Id="rId4" Type="http://schemas.openxmlformats.org/officeDocument/2006/relationships/image" Target="../media/image3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DA55D9-2D3B-493F-95FD-3A06EE35F14E}" type="doc">
      <dgm:prSet loTypeId="urn:microsoft.com/office/officeart/2005/8/layout/vList4" loCatId="list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5CB1153-8643-4658-8673-EAB3BF5E2FC4}">
      <dgm:prSet phldrT="[Text]"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Function Templates</a:t>
          </a:r>
        </a:p>
      </dgm:t>
    </dgm:pt>
    <dgm:pt modelId="{D0BE8B0B-88CD-4CE6-B5D4-FC9511EC492F}" type="parTrans" cxnId="{F540F407-394F-49C4-AE09-8717E93B6F6A}">
      <dgm:prSet/>
      <dgm:spPr/>
      <dgm:t>
        <a:bodyPr/>
        <a:lstStyle/>
        <a:p>
          <a:endParaRPr lang="en-US"/>
        </a:p>
      </dgm:t>
    </dgm:pt>
    <dgm:pt modelId="{EFE5DE9F-9953-4032-A6CF-E644A1D53BF1}" type="sibTrans" cxnId="{F540F407-394F-49C4-AE09-8717E93B6F6A}">
      <dgm:prSet/>
      <dgm:spPr/>
      <dgm:t>
        <a:bodyPr/>
        <a:lstStyle/>
        <a:p>
          <a:endParaRPr lang="en-US"/>
        </a:p>
      </dgm:t>
    </dgm:pt>
    <dgm:pt modelId="{ADB0004E-FD6E-458A-9A5C-C2FBE9649344}">
      <dgm:prSet phldrT="[Text]"/>
      <dgm:spPr/>
      <dgm:t>
        <a:bodyPr/>
        <a:lstStyle/>
        <a:p>
          <a:r>
            <a:rPr lang="en-US" dirty="0"/>
            <a:t>Template Parameters</a:t>
          </a:r>
        </a:p>
      </dgm:t>
    </dgm:pt>
    <dgm:pt modelId="{7D8EDE5E-6920-4288-8AE9-2A1A5C1D2F93}" type="parTrans" cxnId="{8CB3CD3D-213F-4674-A80E-FA85DD0957F9}">
      <dgm:prSet/>
      <dgm:spPr/>
      <dgm:t>
        <a:bodyPr/>
        <a:lstStyle/>
        <a:p>
          <a:endParaRPr lang="en-US"/>
        </a:p>
      </dgm:t>
    </dgm:pt>
    <dgm:pt modelId="{64B1F77D-320D-47AC-80D0-CF7DE21F87F5}" type="sibTrans" cxnId="{8CB3CD3D-213F-4674-A80E-FA85DD0957F9}">
      <dgm:prSet/>
      <dgm:spPr/>
      <dgm:t>
        <a:bodyPr/>
        <a:lstStyle/>
        <a:p>
          <a:endParaRPr lang="en-US"/>
        </a:p>
      </dgm:t>
    </dgm:pt>
    <dgm:pt modelId="{94EC7092-D8BF-4F04-8380-87FFE4320A7B}">
      <dgm:prSet phldrT="[Text]"/>
      <dgm:spPr/>
      <dgm:t>
        <a:bodyPr/>
        <a:lstStyle/>
        <a:p>
          <a:r>
            <a:rPr lang="en-US" dirty="0"/>
            <a:t>Argument Deduction &amp; Specification</a:t>
          </a:r>
        </a:p>
      </dgm:t>
    </dgm:pt>
    <dgm:pt modelId="{6066A23E-951E-4FB2-A21E-D44C5ABC6856}" type="parTrans" cxnId="{44FFA94E-A1BF-4FC4-825E-501F9BAC738D}">
      <dgm:prSet/>
      <dgm:spPr/>
      <dgm:t>
        <a:bodyPr/>
        <a:lstStyle/>
        <a:p>
          <a:endParaRPr lang="en-US"/>
        </a:p>
      </dgm:t>
    </dgm:pt>
    <dgm:pt modelId="{D10CE4C0-0620-40A1-B528-AB15B4D83381}" type="sibTrans" cxnId="{44FFA94E-A1BF-4FC4-825E-501F9BAC738D}">
      <dgm:prSet/>
      <dgm:spPr/>
      <dgm:t>
        <a:bodyPr/>
        <a:lstStyle/>
        <a:p>
          <a:endParaRPr lang="en-US"/>
        </a:p>
      </dgm:t>
    </dgm:pt>
    <dgm:pt modelId="{F69214B1-429C-46D9-9907-7729E2CAB97E}">
      <dgm:prSet phldrT="[Text]"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Class Templates</a:t>
          </a:r>
        </a:p>
      </dgm:t>
    </dgm:pt>
    <dgm:pt modelId="{9F31F20D-59C8-482B-BA08-A178243EBB7B}" type="parTrans" cxnId="{D178BCEC-1D1D-437B-BAA9-CCB55CDD5519}">
      <dgm:prSet/>
      <dgm:spPr/>
      <dgm:t>
        <a:bodyPr/>
        <a:lstStyle/>
        <a:p>
          <a:endParaRPr lang="en-US"/>
        </a:p>
      </dgm:t>
    </dgm:pt>
    <dgm:pt modelId="{1536F6BF-45F5-4916-AB65-6D45FE38F60E}" type="sibTrans" cxnId="{D178BCEC-1D1D-437B-BAA9-CCB55CDD5519}">
      <dgm:prSet/>
      <dgm:spPr/>
      <dgm:t>
        <a:bodyPr/>
        <a:lstStyle/>
        <a:p>
          <a:endParaRPr lang="en-US"/>
        </a:p>
      </dgm:t>
    </dgm:pt>
    <dgm:pt modelId="{5F46FF76-B179-425D-B181-CB4DB1EA3292}">
      <dgm:prSet phldrT="[Text]"/>
      <dgm:spPr/>
      <dgm:t>
        <a:bodyPr/>
        <a:lstStyle/>
        <a:p>
          <a:r>
            <a:rPr lang="en-US" dirty="0"/>
            <a:t>Implementations</a:t>
          </a:r>
        </a:p>
      </dgm:t>
    </dgm:pt>
    <dgm:pt modelId="{D26E999C-5608-48DE-A6A8-B5D3463A9B45}" type="parTrans" cxnId="{A41FDC13-3AFD-41D9-9BFC-0AF51456C03B}">
      <dgm:prSet/>
      <dgm:spPr/>
      <dgm:t>
        <a:bodyPr/>
        <a:lstStyle/>
        <a:p>
          <a:endParaRPr lang="en-US"/>
        </a:p>
      </dgm:t>
    </dgm:pt>
    <dgm:pt modelId="{830397E7-F6AC-436F-B87A-24937329AFEF}" type="sibTrans" cxnId="{A41FDC13-3AFD-41D9-9BFC-0AF51456C03B}">
      <dgm:prSet/>
      <dgm:spPr/>
      <dgm:t>
        <a:bodyPr/>
        <a:lstStyle/>
        <a:p>
          <a:endParaRPr lang="en-US"/>
        </a:p>
      </dgm:t>
    </dgm:pt>
    <dgm:pt modelId="{3DFB86D5-02A6-458D-99A7-CCD6DEC6DF99}">
      <dgm:prSet phldrT="[Text]"/>
      <dgm:spPr/>
      <dgm:t>
        <a:bodyPr/>
        <a:lstStyle/>
        <a:p>
          <a:r>
            <a:rPr lang="en-US" dirty="0"/>
            <a:t>Specializations</a:t>
          </a:r>
        </a:p>
      </dgm:t>
    </dgm:pt>
    <dgm:pt modelId="{6EB7BC1A-7E3D-4A54-BD4F-AF3D8F868619}" type="parTrans" cxnId="{D637285A-7673-4ACA-B3B4-CE2F1693928F}">
      <dgm:prSet/>
      <dgm:spPr/>
      <dgm:t>
        <a:bodyPr/>
        <a:lstStyle/>
        <a:p>
          <a:endParaRPr lang="en-US"/>
        </a:p>
      </dgm:t>
    </dgm:pt>
    <dgm:pt modelId="{8AC7182F-18EA-4B30-84C0-5A62B990B324}" type="sibTrans" cxnId="{D637285A-7673-4ACA-B3B4-CE2F1693928F}">
      <dgm:prSet/>
      <dgm:spPr/>
      <dgm:t>
        <a:bodyPr/>
        <a:lstStyle/>
        <a:p>
          <a:endParaRPr lang="en-US"/>
        </a:p>
      </dgm:t>
    </dgm:pt>
    <dgm:pt modelId="{A71EF8EB-9018-483C-A34B-AFF09B44C22F}">
      <dgm:prSet phldrT="[Text]"/>
      <dgm:spPr/>
      <dgm:t>
        <a:bodyPr/>
        <a:lstStyle/>
        <a:p>
          <a:r>
            <a:rPr lang="en-US" dirty="0"/>
            <a:t>Overloading Function Templates</a:t>
          </a:r>
        </a:p>
      </dgm:t>
    </dgm:pt>
    <dgm:pt modelId="{CADC5DAD-6C51-4162-98EB-DBD075937F95}" type="parTrans" cxnId="{7DD0A738-C0ED-4CF3-83DD-FF42ED4C8165}">
      <dgm:prSet/>
      <dgm:spPr/>
      <dgm:t>
        <a:bodyPr/>
        <a:lstStyle/>
        <a:p>
          <a:endParaRPr lang="en-US"/>
        </a:p>
      </dgm:t>
    </dgm:pt>
    <dgm:pt modelId="{B19F7491-D4DE-4CCA-97EF-749579353EB9}" type="sibTrans" cxnId="{7DD0A738-C0ED-4CF3-83DD-FF42ED4C8165}">
      <dgm:prSet/>
      <dgm:spPr/>
      <dgm:t>
        <a:bodyPr/>
        <a:lstStyle/>
        <a:p>
          <a:endParaRPr lang="en-US"/>
        </a:p>
      </dgm:t>
    </dgm:pt>
    <dgm:pt modelId="{FAF69A42-89DC-49C6-B49E-5CF92057011D}">
      <dgm:prSet phldrT="[Text]"/>
      <dgm:spPr/>
      <dgm:t>
        <a:bodyPr/>
        <a:lstStyle/>
        <a:p>
          <a:r>
            <a:rPr lang="en-US" dirty="0"/>
            <a:t>Overloading Class Templates</a:t>
          </a:r>
        </a:p>
      </dgm:t>
    </dgm:pt>
    <dgm:pt modelId="{459D4287-F242-486F-A892-C6C21267EE32}" type="parTrans" cxnId="{724763A9-02D2-46F2-ABAD-2C9BC9D3D840}">
      <dgm:prSet/>
      <dgm:spPr/>
      <dgm:t>
        <a:bodyPr/>
        <a:lstStyle/>
        <a:p>
          <a:endParaRPr lang="en-US"/>
        </a:p>
      </dgm:t>
    </dgm:pt>
    <dgm:pt modelId="{189FD052-88A4-4E41-B9EC-FE17D68D47CD}" type="sibTrans" cxnId="{724763A9-02D2-46F2-ABAD-2C9BC9D3D840}">
      <dgm:prSet/>
      <dgm:spPr/>
      <dgm:t>
        <a:bodyPr/>
        <a:lstStyle/>
        <a:p>
          <a:endParaRPr lang="en-US"/>
        </a:p>
      </dgm:t>
    </dgm:pt>
    <dgm:pt modelId="{5D5C9981-CD25-494F-BE35-16C9384233C1}">
      <dgm:prSet phldrT="[Text]"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The Basics</a:t>
          </a:r>
        </a:p>
      </dgm:t>
    </dgm:pt>
    <dgm:pt modelId="{394738E8-205F-4AA0-9E54-3A23E2D71CA2}" type="sibTrans" cxnId="{62D486A5-A6E9-439B-ABDB-91E3486C76FB}">
      <dgm:prSet/>
      <dgm:spPr/>
      <dgm:t>
        <a:bodyPr/>
        <a:lstStyle/>
        <a:p>
          <a:endParaRPr lang="en-US"/>
        </a:p>
      </dgm:t>
    </dgm:pt>
    <dgm:pt modelId="{AE6EB76C-E635-44FA-B48D-68980DF12B98}" type="parTrans" cxnId="{62D486A5-A6E9-439B-ABDB-91E3486C76FB}">
      <dgm:prSet/>
      <dgm:spPr/>
      <dgm:t>
        <a:bodyPr/>
        <a:lstStyle/>
        <a:p>
          <a:endParaRPr lang="en-US"/>
        </a:p>
      </dgm:t>
    </dgm:pt>
    <dgm:pt modelId="{D394DE38-B6F6-4FF6-93F3-3AF9299CC406}">
      <dgm:prSet phldrT="[Text]"/>
      <dgm:spPr/>
      <dgm:t>
        <a:bodyPr/>
        <a:lstStyle/>
        <a:p>
          <a:r>
            <a:rPr lang="en-US" dirty="0"/>
            <a:t>Macro &amp; Template</a:t>
          </a:r>
        </a:p>
      </dgm:t>
    </dgm:pt>
    <dgm:pt modelId="{189A8DC0-5FA4-48CA-B2F9-8B369AE67E7C}" type="sibTrans" cxnId="{F44F461E-3EB0-4648-A130-3EA27510C565}">
      <dgm:prSet/>
      <dgm:spPr/>
      <dgm:t>
        <a:bodyPr/>
        <a:lstStyle/>
        <a:p>
          <a:endParaRPr lang="en-US"/>
        </a:p>
      </dgm:t>
    </dgm:pt>
    <dgm:pt modelId="{66A3BAFA-69B3-4B7E-A7A5-419731916723}" type="parTrans" cxnId="{F44F461E-3EB0-4648-A130-3EA27510C565}">
      <dgm:prSet/>
      <dgm:spPr/>
      <dgm:t>
        <a:bodyPr/>
        <a:lstStyle/>
        <a:p>
          <a:endParaRPr lang="en-US"/>
        </a:p>
      </dgm:t>
    </dgm:pt>
    <dgm:pt modelId="{05E614B5-C691-4D47-8DD5-85576FD40948}">
      <dgm:prSet phldrT="[Text]"/>
      <dgm:spPr/>
      <dgm:t>
        <a:bodyPr/>
        <a:lstStyle/>
        <a:p>
          <a:r>
            <a:rPr lang="en-US" dirty="0"/>
            <a:t>Standard Template Library</a:t>
          </a:r>
        </a:p>
      </dgm:t>
    </dgm:pt>
    <dgm:pt modelId="{D59D3768-E7FC-4263-B750-E1A5DF51BC1C}" type="sibTrans" cxnId="{5B9C6408-6BAA-4D86-A898-86BAA017829F}">
      <dgm:prSet/>
      <dgm:spPr/>
      <dgm:t>
        <a:bodyPr/>
        <a:lstStyle/>
        <a:p>
          <a:endParaRPr lang="en-US"/>
        </a:p>
      </dgm:t>
    </dgm:pt>
    <dgm:pt modelId="{2E2B2E21-3290-486D-8AA8-26AE16A7E3AE}" type="parTrans" cxnId="{5B9C6408-6BAA-4D86-A898-86BAA017829F}">
      <dgm:prSet/>
      <dgm:spPr/>
      <dgm:t>
        <a:bodyPr/>
        <a:lstStyle/>
        <a:p>
          <a:endParaRPr lang="en-US"/>
        </a:p>
      </dgm:t>
    </dgm:pt>
    <dgm:pt modelId="{AD054C1D-77D9-49C3-8EB2-44DDD3B335FA}">
      <dgm:prSet phldrT="[Text]"/>
      <dgm:spPr/>
      <dgm:t>
        <a:bodyPr/>
        <a:lstStyle/>
        <a:p>
          <a:r>
            <a:rPr lang="en-US" dirty="0"/>
            <a:t>Template vs. Generic</a:t>
          </a:r>
        </a:p>
      </dgm:t>
    </dgm:pt>
    <dgm:pt modelId="{A2A199B2-CDDB-433F-9ADA-DCF7DF70F72A}" type="sibTrans" cxnId="{64EF1FDE-4ED3-4687-B367-7AD379725E79}">
      <dgm:prSet/>
      <dgm:spPr/>
      <dgm:t>
        <a:bodyPr/>
        <a:lstStyle/>
        <a:p>
          <a:endParaRPr lang="en-US"/>
        </a:p>
      </dgm:t>
    </dgm:pt>
    <dgm:pt modelId="{0C73B1DB-DC96-416E-B316-3E24C8B63D8E}" type="parTrans" cxnId="{64EF1FDE-4ED3-4687-B367-7AD379725E79}">
      <dgm:prSet/>
      <dgm:spPr/>
      <dgm:t>
        <a:bodyPr/>
        <a:lstStyle/>
        <a:p>
          <a:endParaRPr lang="en-US"/>
        </a:p>
      </dgm:t>
    </dgm:pt>
    <dgm:pt modelId="{A46F57C7-352B-44BD-9FF9-2396706BBBB4}" type="pres">
      <dgm:prSet presAssocID="{20DA55D9-2D3B-493F-95FD-3A06EE35F14E}" presName="linear" presStyleCnt="0">
        <dgm:presLayoutVars>
          <dgm:dir/>
          <dgm:resizeHandles val="exact"/>
        </dgm:presLayoutVars>
      </dgm:prSet>
      <dgm:spPr/>
    </dgm:pt>
    <dgm:pt modelId="{1C116160-722B-4DC2-9A12-A1E9A9F3451E}" type="pres">
      <dgm:prSet presAssocID="{5D5C9981-CD25-494F-BE35-16C9384233C1}" presName="comp" presStyleCnt="0"/>
      <dgm:spPr/>
    </dgm:pt>
    <dgm:pt modelId="{CEAD9AEA-CAA4-4524-B797-8EBC5C3E35AF}" type="pres">
      <dgm:prSet presAssocID="{5D5C9981-CD25-494F-BE35-16C9384233C1}" presName="box" presStyleLbl="node1" presStyleIdx="0" presStyleCnt="3"/>
      <dgm:spPr/>
    </dgm:pt>
    <dgm:pt modelId="{E3EDE21A-60BE-40D8-9A2B-8EA460C9975A}" type="pres">
      <dgm:prSet presAssocID="{5D5C9981-CD25-494F-BE35-16C9384233C1}" presName="img" presStyleLbl="fgImgPlace1" presStyleIdx="0" presStyleCnt="3"/>
      <dgm:spPr>
        <a:blipFill rotWithShape="1">
          <a:blip xmlns:r="http://schemas.openxmlformats.org/officeDocument/2006/relationships" r:embed="rId1"/>
          <a:srcRect/>
          <a:stretch>
            <a:fillRect l="-1000" r="-1000"/>
          </a:stretch>
        </a:blipFill>
      </dgm:spPr>
    </dgm:pt>
    <dgm:pt modelId="{63363BE1-8CDA-4CA4-8C55-7775A62B07F8}" type="pres">
      <dgm:prSet presAssocID="{5D5C9981-CD25-494F-BE35-16C9384233C1}" presName="text" presStyleLbl="node1" presStyleIdx="0" presStyleCnt="3">
        <dgm:presLayoutVars>
          <dgm:bulletEnabled val="1"/>
        </dgm:presLayoutVars>
      </dgm:prSet>
      <dgm:spPr/>
    </dgm:pt>
    <dgm:pt modelId="{AC6658F6-0E6F-4EBD-8678-662C80581A18}" type="pres">
      <dgm:prSet presAssocID="{394738E8-205F-4AA0-9E54-3A23E2D71CA2}" presName="spacer" presStyleCnt="0"/>
      <dgm:spPr/>
    </dgm:pt>
    <dgm:pt modelId="{79C30FDA-B9B9-4B1F-962B-4579EAE024AD}" type="pres">
      <dgm:prSet presAssocID="{35CB1153-8643-4658-8673-EAB3BF5E2FC4}" presName="comp" presStyleCnt="0"/>
      <dgm:spPr/>
    </dgm:pt>
    <dgm:pt modelId="{D8E6C9AF-86C9-4532-BF21-E08A21BF3EAA}" type="pres">
      <dgm:prSet presAssocID="{35CB1153-8643-4658-8673-EAB3BF5E2FC4}" presName="box" presStyleLbl="node1" presStyleIdx="1" presStyleCnt="3"/>
      <dgm:spPr/>
    </dgm:pt>
    <dgm:pt modelId="{7131761F-A12F-4323-A32C-577FF78F19BA}" type="pres">
      <dgm:prSet presAssocID="{35CB1153-8643-4658-8673-EAB3BF5E2FC4}" presName="img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5000" b="-5000"/>
          </a:stretch>
        </a:blipFill>
      </dgm:spPr>
    </dgm:pt>
    <dgm:pt modelId="{7E64790A-40EA-4C92-91C5-D1371BA4E4C1}" type="pres">
      <dgm:prSet presAssocID="{35CB1153-8643-4658-8673-EAB3BF5E2FC4}" presName="text" presStyleLbl="node1" presStyleIdx="1" presStyleCnt="3">
        <dgm:presLayoutVars>
          <dgm:bulletEnabled val="1"/>
        </dgm:presLayoutVars>
      </dgm:prSet>
      <dgm:spPr/>
    </dgm:pt>
    <dgm:pt modelId="{346106CA-E9F7-460A-B3E0-719FA5E91051}" type="pres">
      <dgm:prSet presAssocID="{EFE5DE9F-9953-4032-A6CF-E644A1D53BF1}" presName="spacer" presStyleCnt="0"/>
      <dgm:spPr/>
    </dgm:pt>
    <dgm:pt modelId="{97FDF590-BE59-4289-AC65-21C2F1AAA024}" type="pres">
      <dgm:prSet presAssocID="{F69214B1-429C-46D9-9907-7729E2CAB97E}" presName="comp" presStyleCnt="0"/>
      <dgm:spPr/>
    </dgm:pt>
    <dgm:pt modelId="{FADAB5FA-5C0A-4B83-868F-77D544F5F411}" type="pres">
      <dgm:prSet presAssocID="{F69214B1-429C-46D9-9907-7729E2CAB97E}" presName="box" presStyleLbl="node1" presStyleIdx="2" presStyleCnt="3"/>
      <dgm:spPr/>
    </dgm:pt>
    <dgm:pt modelId="{DD9E5C3F-0C12-4915-BA5D-E22ABDCDC1FC}" type="pres">
      <dgm:prSet presAssocID="{F69214B1-429C-46D9-9907-7729E2CAB97E}" presName="img" presStyleLbl="fgImgPlace1" presStyleIdx="2" presStyleCnt="3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>
            <a:fillRect l="-27000" r="-27000"/>
          </a:stretch>
        </a:blipFill>
      </dgm:spPr>
    </dgm:pt>
    <dgm:pt modelId="{6E78E215-33DD-4F28-B264-629352D584D4}" type="pres">
      <dgm:prSet presAssocID="{F69214B1-429C-46D9-9907-7729E2CAB97E}" presName="text" presStyleLbl="node1" presStyleIdx="2" presStyleCnt="3">
        <dgm:presLayoutVars>
          <dgm:bulletEnabled val="1"/>
        </dgm:presLayoutVars>
      </dgm:prSet>
      <dgm:spPr/>
    </dgm:pt>
  </dgm:ptLst>
  <dgm:cxnLst>
    <dgm:cxn modelId="{04993600-AA74-4920-8028-5BDC6A4D9721}" type="presOf" srcId="{35CB1153-8643-4658-8673-EAB3BF5E2FC4}" destId="{7E64790A-40EA-4C92-91C5-D1371BA4E4C1}" srcOrd="1" destOrd="0" presId="urn:microsoft.com/office/officeart/2005/8/layout/vList4"/>
    <dgm:cxn modelId="{8B16C802-9976-4F5D-BEE5-51C271617E5E}" type="presOf" srcId="{A71EF8EB-9018-483C-A34B-AFF09B44C22F}" destId="{D8E6C9AF-86C9-4532-BF21-E08A21BF3EAA}" srcOrd="0" destOrd="3" presId="urn:microsoft.com/office/officeart/2005/8/layout/vList4"/>
    <dgm:cxn modelId="{F540F407-394F-49C4-AE09-8717E93B6F6A}" srcId="{20DA55D9-2D3B-493F-95FD-3A06EE35F14E}" destId="{35CB1153-8643-4658-8673-EAB3BF5E2FC4}" srcOrd="1" destOrd="0" parTransId="{D0BE8B0B-88CD-4CE6-B5D4-FC9511EC492F}" sibTransId="{EFE5DE9F-9953-4032-A6CF-E644A1D53BF1}"/>
    <dgm:cxn modelId="{5B9C6408-6BAA-4D86-A898-86BAA017829F}" srcId="{5D5C9981-CD25-494F-BE35-16C9384233C1}" destId="{05E614B5-C691-4D47-8DD5-85576FD40948}" srcOrd="1" destOrd="0" parTransId="{2E2B2E21-3290-486D-8AA8-26AE16A7E3AE}" sibTransId="{D59D3768-E7FC-4263-B750-E1A5DF51BC1C}"/>
    <dgm:cxn modelId="{A422400B-E2BB-4D57-B22D-42C93F8137A3}" type="presOf" srcId="{ADB0004E-FD6E-458A-9A5C-C2FBE9649344}" destId="{7E64790A-40EA-4C92-91C5-D1371BA4E4C1}" srcOrd="1" destOrd="1" presId="urn:microsoft.com/office/officeart/2005/8/layout/vList4"/>
    <dgm:cxn modelId="{A41FDC13-3AFD-41D9-9BFC-0AF51456C03B}" srcId="{F69214B1-429C-46D9-9907-7729E2CAB97E}" destId="{5F46FF76-B179-425D-B181-CB4DB1EA3292}" srcOrd="0" destOrd="0" parTransId="{D26E999C-5608-48DE-A6A8-B5D3463A9B45}" sibTransId="{830397E7-F6AC-436F-B87A-24937329AFEF}"/>
    <dgm:cxn modelId="{8E5AC114-55D0-455C-A64D-59DD48BF0A4C}" type="presOf" srcId="{F69214B1-429C-46D9-9907-7729E2CAB97E}" destId="{FADAB5FA-5C0A-4B83-868F-77D544F5F411}" srcOrd="0" destOrd="0" presId="urn:microsoft.com/office/officeart/2005/8/layout/vList4"/>
    <dgm:cxn modelId="{F44F461E-3EB0-4648-A130-3EA27510C565}" srcId="{5D5C9981-CD25-494F-BE35-16C9384233C1}" destId="{D394DE38-B6F6-4FF6-93F3-3AF9299CC406}" srcOrd="0" destOrd="0" parTransId="{66A3BAFA-69B3-4B7E-A7A5-419731916723}" sibTransId="{189A8DC0-5FA4-48CA-B2F9-8B369AE67E7C}"/>
    <dgm:cxn modelId="{DF79AA29-81FF-45FB-996D-EB330C641EC2}" type="presOf" srcId="{D394DE38-B6F6-4FF6-93F3-3AF9299CC406}" destId="{CEAD9AEA-CAA4-4524-B797-8EBC5C3E35AF}" srcOrd="0" destOrd="1" presId="urn:microsoft.com/office/officeart/2005/8/layout/vList4"/>
    <dgm:cxn modelId="{05DE9E31-DBC3-4229-94E7-4F0DA10E4896}" type="presOf" srcId="{FAF69A42-89DC-49C6-B49E-5CF92057011D}" destId="{6E78E215-33DD-4F28-B264-629352D584D4}" srcOrd="1" destOrd="3" presId="urn:microsoft.com/office/officeart/2005/8/layout/vList4"/>
    <dgm:cxn modelId="{0D269E32-8999-4E13-BB7F-EF639A6145D4}" type="presOf" srcId="{35CB1153-8643-4658-8673-EAB3BF5E2FC4}" destId="{D8E6C9AF-86C9-4532-BF21-E08A21BF3EAA}" srcOrd="0" destOrd="0" presId="urn:microsoft.com/office/officeart/2005/8/layout/vList4"/>
    <dgm:cxn modelId="{7DD0A738-C0ED-4CF3-83DD-FF42ED4C8165}" srcId="{35CB1153-8643-4658-8673-EAB3BF5E2FC4}" destId="{A71EF8EB-9018-483C-A34B-AFF09B44C22F}" srcOrd="2" destOrd="0" parTransId="{CADC5DAD-6C51-4162-98EB-DBD075937F95}" sibTransId="{B19F7491-D4DE-4CCA-97EF-749579353EB9}"/>
    <dgm:cxn modelId="{8CB3CD3D-213F-4674-A80E-FA85DD0957F9}" srcId="{35CB1153-8643-4658-8673-EAB3BF5E2FC4}" destId="{ADB0004E-FD6E-458A-9A5C-C2FBE9649344}" srcOrd="0" destOrd="0" parTransId="{7D8EDE5E-6920-4288-8AE9-2A1A5C1D2F93}" sibTransId="{64B1F77D-320D-47AC-80D0-CF7DE21F87F5}"/>
    <dgm:cxn modelId="{DBE6D843-CF7D-4D8B-A800-1C4A273A2528}" type="presOf" srcId="{5F46FF76-B179-425D-B181-CB4DB1EA3292}" destId="{6E78E215-33DD-4F28-B264-629352D584D4}" srcOrd="1" destOrd="1" presId="urn:microsoft.com/office/officeart/2005/8/layout/vList4"/>
    <dgm:cxn modelId="{D3224C46-8B5C-4F87-B4E0-A77EB79E2B6A}" type="presOf" srcId="{D394DE38-B6F6-4FF6-93F3-3AF9299CC406}" destId="{63363BE1-8CDA-4CA4-8C55-7775A62B07F8}" srcOrd="1" destOrd="1" presId="urn:microsoft.com/office/officeart/2005/8/layout/vList4"/>
    <dgm:cxn modelId="{ADAEEE4D-248F-45BF-ABAF-123125300110}" type="presOf" srcId="{AD054C1D-77D9-49C3-8EB2-44DDD3B335FA}" destId="{CEAD9AEA-CAA4-4524-B797-8EBC5C3E35AF}" srcOrd="0" destOrd="3" presId="urn:microsoft.com/office/officeart/2005/8/layout/vList4"/>
    <dgm:cxn modelId="{44FFA94E-A1BF-4FC4-825E-501F9BAC738D}" srcId="{35CB1153-8643-4658-8673-EAB3BF5E2FC4}" destId="{94EC7092-D8BF-4F04-8380-87FFE4320A7B}" srcOrd="1" destOrd="0" parTransId="{6066A23E-951E-4FB2-A21E-D44C5ABC6856}" sibTransId="{D10CE4C0-0620-40A1-B528-AB15B4D83381}"/>
    <dgm:cxn modelId="{2C0FD059-C349-4E0A-BE38-6C8C7097C97D}" type="presOf" srcId="{5D5C9981-CD25-494F-BE35-16C9384233C1}" destId="{CEAD9AEA-CAA4-4524-B797-8EBC5C3E35AF}" srcOrd="0" destOrd="0" presId="urn:microsoft.com/office/officeart/2005/8/layout/vList4"/>
    <dgm:cxn modelId="{D637285A-7673-4ACA-B3B4-CE2F1693928F}" srcId="{F69214B1-429C-46D9-9907-7729E2CAB97E}" destId="{3DFB86D5-02A6-458D-99A7-CCD6DEC6DF99}" srcOrd="1" destOrd="0" parTransId="{6EB7BC1A-7E3D-4A54-BD4F-AF3D8F868619}" sibTransId="{8AC7182F-18EA-4B30-84C0-5A62B990B324}"/>
    <dgm:cxn modelId="{4A02667E-408E-4F15-ADCB-4D778344CD5C}" type="presOf" srcId="{FAF69A42-89DC-49C6-B49E-5CF92057011D}" destId="{FADAB5FA-5C0A-4B83-868F-77D544F5F411}" srcOrd="0" destOrd="3" presId="urn:microsoft.com/office/officeart/2005/8/layout/vList4"/>
    <dgm:cxn modelId="{00D6EE8F-D0DF-44C9-A4F2-54CDB107BA04}" type="presOf" srcId="{94EC7092-D8BF-4F04-8380-87FFE4320A7B}" destId="{7E64790A-40EA-4C92-91C5-D1371BA4E4C1}" srcOrd="1" destOrd="2" presId="urn:microsoft.com/office/officeart/2005/8/layout/vList4"/>
    <dgm:cxn modelId="{62D486A5-A6E9-439B-ABDB-91E3486C76FB}" srcId="{20DA55D9-2D3B-493F-95FD-3A06EE35F14E}" destId="{5D5C9981-CD25-494F-BE35-16C9384233C1}" srcOrd="0" destOrd="0" parTransId="{AE6EB76C-E635-44FA-B48D-68980DF12B98}" sibTransId="{394738E8-205F-4AA0-9E54-3A23E2D71CA2}"/>
    <dgm:cxn modelId="{724763A9-02D2-46F2-ABAD-2C9BC9D3D840}" srcId="{F69214B1-429C-46D9-9907-7729E2CAB97E}" destId="{FAF69A42-89DC-49C6-B49E-5CF92057011D}" srcOrd="2" destOrd="0" parTransId="{459D4287-F242-486F-A892-C6C21267EE32}" sibTransId="{189FD052-88A4-4E41-B9EC-FE17D68D47CD}"/>
    <dgm:cxn modelId="{6EE7AFAB-CD42-43ED-B644-CF82C00FF5E3}" type="presOf" srcId="{3DFB86D5-02A6-458D-99A7-CCD6DEC6DF99}" destId="{FADAB5FA-5C0A-4B83-868F-77D544F5F411}" srcOrd="0" destOrd="2" presId="urn:microsoft.com/office/officeart/2005/8/layout/vList4"/>
    <dgm:cxn modelId="{6684EBB4-46FB-40AE-BA01-E8A2012D0050}" type="presOf" srcId="{AD054C1D-77D9-49C3-8EB2-44DDD3B335FA}" destId="{63363BE1-8CDA-4CA4-8C55-7775A62B07F8}" srcOrd="1" destOrd="3" presId="urn:microsoft.com/office/officeart/2005/8/layout/vList4"/>
    <dgm:cxn modelId="{5D673FBA-9505-4D0B-952F-426E5A9ADB57}" type="presOf" srcId="{F69214B1-429C-46D9-9907-7729E2CAB97E}" destId="{6E78E215-33DD-4F28-B264-629352D584D4}" srcOrd="1" destOrd="0" presId="urn:microsoft.com/office/officeart/2005/8/layout/vList4"/>
    <dgm:cxn modelId="{8C2A73BB-A5D4-474C-A363-C0917A3A7B86}" type="presOf" srcId="{5D5C9981-CD25-494F-BE35-16C9384233C1}" destId="{63363BE1-8CDA-4CA4-8C55-7775A62B07F8}" srcOrd="1" destOrd="0" presId="urn:microsoft.com/office/officeart/2005/8/layout/vList4"/>
    <dgm:cxn modelId="{EE289BBF-2047-4361-BF64-2897F4C316FE}" type="presOf" srcId="{05E614B5-C691-4D47-8DD5-85576FD40948}" destId="{CEAD9AEA-CAA4-4524-B797-8EBC5C3E35AF}" srcOrd="0" destOrd="2" presId="urn:microsoft.com/office/officeart/2005/8/layout/vList4"/>
    <dgm:cxn modelId="{A989FDBF-4AF1-4797-B73D-8C4B92D2FF82}" type="presOf" srcId="{05E614B5-C691-4D47-8DD5-85576FD40948}" destId="{63363BE1-8CDA-4CA4-8C55-7775A62B07F8}" srcOrd="1" destOrd="2" presId="urn:microsoft.com/office/officeart/2005/8/layout/vList4"/>
    <dgm:cxn modelId="{E89BB2C5-8C76-4BEC-8117-51A8CD8034F0}" type="presOf" srcId="{20DA55D9-2D3B-493F-95FD-3A06EE35F14E}" destId="{A46F57C7-352B-44BD-9FF9-2396706BBBB4}" srcOrd="0" destOrd="0" presId="urn:microsoft.com/office/officeart/2005/8/layout/vList4"/>
    <dgm:cxn modelId="{D2A6D1D3-DE28-41F9-89A8-9ED82B637706}" type="presOf" srcId="{3DFB86D5-02A6-458D-99A7-CCD6DEC6DF99}" destId="{6E78E215-33DD-4F28-B264-629352D584D4}" srcOrd="1" destOrd="2" presId="urn:microsoft.com/office/officeart/2005/8/layout/vList4"/>
    <dgm:cxn modelId="{64EF1FDE-4ED3-4687-B367-7AD379725E79}" srcId="{5D5C9981-CD25-494F-BE35-16C9384233C1}" destId="{AD054C1D-77D9-49C3-8EB2-44DDD3B335FA}" srcOrd="2" destOrd="0" parTransId="{0C73B1DB-DC96-416E-B316-3E24C8B63D8E}" sibTransId="{A2A199B2-CDDB-433F-9ADA-DCF7DF70F72A}"/>
    <dgm:cxn modelId="{D178BCEC-1D1D-437B-BAA9-CCB55CDD5519}" srcId="{20DA55D9-2D3B-493F-95FD-3A06EE35F14E}" destId="{F69214B1-429C-46D9-9907-7729E2CAB97E}" srcOrd="2" destOrd="0" parTransId="{9F31F20D-59C8-482B-BA08-A178243EBB7B}" sibTransId="{1536F6BF-45F5-4916-AB65-6D45FE38F60E}"/>
    <dgm:cxn modelId="{76CC66F8-80A8-48C6-BA92-CE18F698D137}" type="presOf" srcId="{5F46FF76-B179-425D-B181-CB4DB1EA3292}" destId="{FADAB5FA-5C0A-4B83-868F-77D544F5F411}" srcOrd="0" destOrd="1" presId="urn:microsoft.com/office/officeart/2005/8/layout/vList4"/>
    <dgm:cxn modelId="{78066CFB-A2BC-4209-86AB-1FCA9CDEA4CF}" type="presOf" srcId="{ADB0004E-FD6E-458A-9A5C-C2FBE9649344}" destId="{D8E6C9AF-86C9-4532-BF21-E08A21BF3EAA}" srcOrd="0" destOrd="1" presId="urn:microsoft.com/office/officeart/2005/8/layout/vList4"/>
    <dgm:cxn modelId="{A547FEFD-C83A-4C31-AD77-478735025539}" type="presOf" srcId="{A71EF8EB-9018-483C-A34B-AFF09B44C22F}" destId="{7E64790A-40EA-4C92-91C5-D1371BA4E4C1}" srcOrd="1" destOrd="3" presId="urn:microsoft.com/office/officeart/2005/8/layout/vList4"/>
    <dgm:cxn modelId="{6FA792FF-B925-405D-B2DA-3B0C381AAAE3}" type="presOf" srcId="{94EC7092-D8BF-4F04-8380-87FFE4320A7B}" destId="{D8E6C9AF-86C9-4532-BF21-E08A21BF3EAA}" srcOrd="0" destOrd="2" presId="urn:microsoft.com/office/officeart/2005/8/layout/vList4"/>
    <dgm:cxn modelId="{AC155449-DB73-4196-BEA7-183548D3F644}" type="presParOf" srcId="{A46F57C7-352B-44BD-9FF9-2396706BBBB4}" destId="{1C116160-722B-4DC2-9A12-A1E9A9F3451E}" srcOrd="0" destOrd="0" presId="urn:microsoft.com/office/officeart/2005/8/layout/vList4"/>
    <dgm:cxn modelId="{8E87A1E4-5977-4CB6-90EA-555153E45201}" type="presParOf" srcId="{1C116160-722B-4DC2-9A12-A1E9A9F3451E}" destId="{CEAD9AEA-CAA4-4524-B797-8EBC5C3E35AF}" srcOrd="0" destOrd="0" presId="urn:microsoft.com/office/officeart/2005/8/layout/vList4"/>
    <dgm:cxn modelId="{F4C222F9-1B04-4F96-9520-11587BF506F0}" type="presParOf" srcId="{1C116160-722B-4DC2-9A12-A1E9A9F3451E}" destId="{E3EDE21A-60BE-40D8-9A2B-8EA460C9975A}" srcOrd="1" destOrd="0" presId="urn:microsoft.com/office/officeart/2005/8/layout/vList4"/>
    <dgm:cxn modelId="{7B75BB89-E06F-4878-A340-2F462D27BF64}" type="presParOf" srcId="{1C116160-722B-4DC2-9A12-A1E9A9F3451E}" destId="{63363BE1-8CDA-4CA4-8C55-7775A62B07F8}" srcOrd="2" destOrd="0" presId="urn:microsoft.com/office/officeart/2005/8/layout/vList4"/>
    <dgm:cxn modelId="{8BCEAD3F-8DE6-4300-9F5B-1510CF9D153F}" type="presParOf" srcId="{A46F57C7-352B-44BD-9FF9-2396706BBBB4}" destId="{AC6658F6-0E6F-4EBD-8678-662C80581A18}" srcOrd="1" destOrd="0" presId="urn:microsoft.com/office/officeart/2005/8/layout/vList4"/>
    <dgm:cxn modelId="{7E7D23B7-CC0D-4041-80D9-E3AA64858C71}" type="presParOf" srcId="{A46F57C7-352B-44BD-9FF9-2396706BBBB4}" destId="{79C30FDA-B9B9-4B1F-962B-4579EAE024AD}" srcOrd="2" destOrd="0" presId="urn:microsoft.com/office/officeart/2005/8/layout/vList4"/>
    <dgm:cxn modelId="{FC637678-96F4-430A-9F02-AABE90380B79}" type="presParOf" srcId="{79C30FDA-B9B9-4B1F-962B-4579EAE024AD}" destId="{D8E6C9AF-86C9-4532-BF21-E08A21BF3EAA}" srcOrd="0" destOrd="0" presId="urn:microsoft.com/office/officeart/2005/8/layout/vList4"/>
    <dgm:cxn modelId="{1CA24B8B-6EB8-4442-B40D-EF3766BE2940}" type="presParOf" srcId="{79C30FDA-B9B9-4B1F-962B-4579EAE024AD}" destId="{7131761F-A12F-4323-A32C-577FF78F19BA}" srcOrd="1" destOrd="0" presId="urn:microsoft.com/office/officeart/2005/8/layout/vList4"/>
    <dgm:cxn modelId="{C2818379-BD48-4A08-B9FF-5EC3479028FC}" type="presParOf" srcId="{79C30FDA-B9B9-4B1F-962B-4579EAE024AD}" destId="{7E64790A-40EA-4C92-91C5-D1371BA4E4C1}" srcOrd="2" destOrd="0" presId="urn:microsoft.com/office/officeart/2005/8/layout/vList4"/>
    <dgm:cxn modelId="{55BCDBC0-FDAF-48E1-B00E-1370A0E5F6E7}" type="presParOf" srcId="{A46F57C7-352B-44BD-9FF9-2396706BBBB4}" destId="{346106CA-E9F7-460A-B3E0-719FA5E91051}" srcOrd="3" destOrd="0" presId="urn:microsoft.com/office/officeart/2005/8/layout/vList4"/>
    <dgm:cxn modelId="{962BBA32-29E6-466D-920A-C16FFCDF5EE1}" type="presParOf" srcId="{A46F57C7-352B-44BD-9FF9-2396706BBBB4}" destId="{97FDF590-BE59-4289-AC65-21C2F1AAA024}" srcOrd="4" destOrd="0" presId="urn:microsoft.com/office/officeart/2005/8/layout/vList4"/>
    <dgm:cxn modelId="{54B91E95-0C06-4D04-81AA-93D9C1CF5E56}" type="presParOf" srcId="{97FDF590-BE59-4289-AC65-21C2F1AAA024}" destId="{FADAB5FA-5C0A-4B83-868F-77D544F5F411}" srcOrd="0" destOrd="0" presId="urn:microsoft.com/office/officeart/2005/8/layout/vList4"/>
    <dgm:cxn modelId="{694085A2-0D8D-4ECE-A47E-799EDAB2969C}" type="presParOf" srcId="{97FDF590-BE59-4289-AC65-21C2F1AAA024}" destId="{DD9E5C3F-0C12-4915-BA5D-E22ABDCDC1FC}" srcOrd="1" destOrd="0" presId="urn:microsoft.com/office/officeart/2005/8/layout/vList4"/>
    <dgm:cxn modelId="{8FA99B25-6754-4B10-B008-EB55517BA193}" type="presParOf" srcId="{97FDF590-BE59-4289-AC65-21C2F1AAA024}" destId="{6E78E215-33DD-4F28-B264-629352D584D4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AD9AEA-CAA4-4524-B797-8EBC5C3E35AF}">
      <dsp:nvSpPr>
        <dsp:cNvPr id="0" name=""/>
        <dsp:cNvSpPr/>
      </dsp:nvSpPr>
      <dsp:spPr>
        <a:xfrm>
          <a:off x="0" y="0"/>
          <a:ext cx="7404100" cy="126206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</a:schemeClr>
            </a:gs>
            <a:gs pos="90000">
              <a:schemeClr val="accent4">
                <a:hueOff val="0"/>
                <a:satOff val="0"/>
                <a:lumOff val="0"/>
                <a:alphaOff val="0"/>
                <a:shade val="100000"/>
                <a:satMod val="105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"/>
        </a:scene3d>
        <a:sp3d extrusionH="12700" contourW="25400" prstMaterial="flat">
          <a:bevelT w="63500" h="152400" prst="angle"/>
          <a:contourClr>
            <a:schemeClr val="accent4">
              <a:hueOff val="0"/>
              <a:satOff val="0"/>
              <a:lumOff val="0"/>
              <a:alphaOff val="0"/>
              <a:shade val="27000"/>
              <a:satMod val="12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The Basics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Macro &amp; Template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Standard Template Library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Template vs. Generic</a:t>
          </a:r>
        </a:p>
      </dsp:txBody>
      <dsp:txXfrm>
        <a:off x="1607026" y="0"/>
        <a:ext cx="5797073" cy="1262062"/>
      </dsp:txXfrm>
    </dsp:sp>
    <dsp:sp modelId="{E3EDE21A-60BE-40D8-9A2B-8EA460C9975A}">
      <dsp:nvSpPr>
        <dsp:cNvPr id="0" name=""/>
        <dsp:cNvSpPr/>
      </dsp:nvSpPr>
      <dsp:spPr>
        <a:xfrm>
          <a:off x="126206" y="126206"/>
          <a:ext cx="1480820" cy="100965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rcRect/>
          <a:stretch>
            <a:fillRect l="-1000" r="-1000"/>
          </a:stretch>
        </a:blip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"/>
        </a:scene3d>
        <a:sp3d extrusionH="12700" contourW="25400" prstMaterial="flat">
          <a:bevelT w="63500" h="152400" prst="angle"/>
          <a:contourClr>
            <a:schemeClr val="accent4">
              <a:tint val="50000"/>
              <a:hueOff val="0"/>
              <a:satOff val="0"/>
              <a:lumOff val="0"/>
              <a:alphaOff val="0"/>
              <a:shade val="27000"/>
              <a:satMod val="12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D8E6C9AF-86C9-4532-BF21-E08A21BF3EAA}">
      <dsp:nvSpPr>
        <dsp:cNvPr id="0" name=""/>
        <dsp:cNvSpPr/>
      </dsp:nvSpPr>
      <dsp:spPr>
        <a:xfrm>
          <a:off x="0" y="1388268"/>
          <a:ext cx="7404100" cy="126206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-4284886"/>
                <a:satOff val="8781"/>
                <a:lumOff val="4117"/>
                <a:alphaOff val="0"/>
              </a:schemeClr>
            </a:gs>
            <a:gs pos="90000">
              <a:schemeClr val="accent4">
                <a:hueOff val="-4284886"/>
                <a:satOff val="8781"/>
                <a:lumOff val="4117"/>
                <a:alphaOff val="0"/>
                <a:shade val="100000"/>
                <a:satMod val="105000"/>
              </a:schemeClr>
            </a:gs>
            <a:gs pos="100000">
              <a:schemeClr val="accent4">
                <a:hueOff val="-4284886"/>
                <a:satOff val="8781"/>
                <a:lumOff val="4117"/>
                <a:alphaOff val="0"/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"/>
        </a:scene3d>
        <a:sp3d extrusionH="12700" contourW="25400" prstMaterial="flat">
          <a:bevelT w="63500" h="152400" prst="angle"/>
          <a:contourClr>
            <a:schemeClr val="accent4">
              <a:hueOff val="-4284886"/>
              <a:satOff val="8781"/>
              <a:lumOff val="4117"/>
              <a:alphaOff val="0"/>
              <a:shade val="27000"/>
              <a:satMod val="12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Function Templates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Template Parameters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Argument Deduction &amp; Specification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Overloading Function Templates</a:t>
          </a:r>
        </a:p>
      </dsp:txBody>
      <dsp:txXfrm>
        <a:off x="1607026" y="1388268"/>
        <a:ext cx="5797073" cy="1262062"/>
      </dsp:txXfrm>
    </dsp:sp>
    <dsp:sp modelId="{7131761F-A12F-4323-A32C-577FF78F19BA}">
      <dsp:nvSpPr>
        <dsp:cNvPr id="0" name=""/>
        <dsp:cNvSpPr/>
      </dsp:nvSpPr>
      <dsp:spPr>
        <a:xfrm>
          <a:off x="126206" y="1514475"/>
          <a:ext cx="1480820" cy="100965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5000" b="-5000"/>
          </a:stretch>
        </a:blip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"/>
        </a:scene3d>
        <a:sp3d extrusionH="12700" contourW="25400" prstMaterial="flat">
          <a:bevelT w="63500" h="152400" prst="angle"/>
          <a:contourClr>
            <a:schemeClr val="accent4">
              <a:tint val="50000"/>
              <a:hueOff val="-4502194"/>
              <a:satOff val="11539"/>
              <a:lumOff val="1533"/>
              <a:alphaOff val="0"/>
              <a:shade val="27000"/>
              <a:satMod val="12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FADAB5FA-5C0A-4B83-868F-77D544F5F411}">
      <dsp:nvSpPr>
        <dsp:cNvPr id="0" name=""/>
        <dsp:cNvSpPr/>
      </dsp:nvSpPr>
      <dsp:spPr>
        <a:xfrm>
          <a:off x="0" y="2776537"/>
          <a:ext cx="7404100" cy="126206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-8569773"/>
                <a:satOff val="17563"/>
                <a:lumOff val="8235"/>
                <a:alphaOff val="0"/>
              </a:schemeClr>
            </a:gs>
            <a:gs pos="90000">
              <a:schemeClr val="accent4">
                <a:hueOff val="-8569773"/>
                <a:satOff val="17563"/>
                <a:lumOff val="8235"/>
                <a:alphaOff val="0"/>
                <a:shade val="100000"/>
                <a:satMod val="105000"/>
              </a:schemeClr>
            </a:gs>
            <a:gs pos="100000">
              <a:schemeClr val="accent4">
                <a:hueOff val="-8569773"/>
                <a:satOff val="17563"/>
                <a:lumOff val="8235"/>
                <a:alphaOff val="0"/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"/>
        </a:scene3d>
        <a:sp3d extrusionH="12700" contourW="25400" prstMaterial="flat">
          <a:bevelT w="63500" h="152400" prst="angle"/>
          <a:contourClr>
            <a:schemeClr val="accent4">
              <a:hueOff val="-8569773"/>
              <a:satOff val="17563"/>
              <a:lumOff val="8235"/>
              <a:alphaOff val="0"/>
              <a:shade val="27000"/>
              <a:satMod val="12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Class Templates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Implementations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Specializations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Overloading Class Templates</a:t>
          </a:r>
        </a:p>
      </dsp:txBody>
      <dsp:txXfrm>
        <a:off x="1607026" y="2776537"/>
        <a:ext cx="5797073" cy="1262062"/>
      </dsp:txXfrm>
    </dsp:sp>
    <dsp:sp modelId="{DD9E5C3F-0C12-4915-BA5D-E22ABDCDC1FC}">
      <dsp:nvSpPr>
        <dsp:cNvPr id="0" name=""/>
        <dsp:cNvSpPr/>
      </dsp:nvSpPr>
      <dsp:spPr>
        <a:xfrm>
          <a:off x="126206" y="2902743"/>
          <a:ext cx="1480820" cy="100965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>
            <a:fillRect l="-27000" r="-27000"/>
          </a:stretch>
        </a:blip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"/>
        </a:scene3d>
        <a:sp3d extrusionH="12700" contourW="25400" prstMaterial="flat">
          <a:bevelT w="63500" h="152400" prst="angle"/>
          <a:contourClr>
            <a:schemeClr val="accent4">
              <a:tint val="50000"/>
              <a:hueOff val="-9004388"/>
              <a:satOff val="23078"/>
              <a:lumOff val="3065"/>
              <a:alphaOff val="0"/>
              <a:shade val="27000"/>
              <a:satMod val="12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79" y="182879"/>
            <a:ext cx="8778240" cy="649224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2485" y="882376"/>
            <a:ext cx="747522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000" b="1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148" y="3869635"/>
            <a:ext cx="6575895" cy="1388165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483995" y="3733800"/>
            <a:ext cx="61722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0563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469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762000"/>
            <a:ext cx="1743075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7250" y="762000"/>
            <a:ext cx="5572125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54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979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18" y="1173575"/>
            <a:ext cx="747522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60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2446" y="4154520"/>
            <a:ext cx="6576822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485900" y="4020408"/>
            <a:ext cx="61722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5258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7250" y="2057399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709" y="2057400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39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0" y="2001511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7250" y="2721483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1880" y="1999032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1880" y="2719322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545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641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418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9314" y="1097280"/>
            <a:ext cx="4149638" cy="46634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9260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82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19107" y="1069847"/>
            <a:ext cx="4257703" cy="4645153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78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80" y="182880"/>
            <a:ext cx="8778240" cy="649224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7250" y="609600"/>
            <a:ext cx="740664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1" y="2057400"/>
            <a:ext cx="7404653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7247" y="6223829"/>
            <a:ext cx="17468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702038A4-7C76-4DB3-8836-F3581A363FD7}" type="datetimeFigureOut">
              <a:rPr lang="en-US" smtClean="0"/>
              <a:t>1/20/2018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61861" y="6223829"/>
            <a:ext cx="35383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7148" y="6223829"/>
            <a:ext cx="1279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C424A97-ED6F-4512-9E9F-79F58B925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079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0" r:id="rId1"/>
    <p:sldLayoutId id="2147484511" r:id="rId2"/>
    <p:sldLayoutId id="2147484512" r:id="rId3"/>
    <p:sldLayoutId id="2147484513" r:id="rId4"/>
    <p:sldLayoutId id="2147484514" r:id="rId5"/>
    <p:sldLayoutId id="2147484515" r:id="rId6"/>
    <p:sldLayoutId id="2147484516" r:id="rId7"/>
    <p:sldLayoutId id="2147484517" r:id="rId8"/>
    <p:sldLayoutId id="2147484518" r:id="rId9"/>
    <p:sldLayoutId id="2147484519" r:id="rId10"/>
    <p:sldLayoutId id="2147484520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37160" algn="l" defTabSz="6858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75438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2012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d.docs.live.net/87ea6dd6c01881c1/Study/Group%20Study/Templates/tuple.hpp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wareengineering.stackexchange.com/questions/262571/what-did-people-do-before-templates-in-c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en.cppreference.com/w/cpp" TargetMode="External"/><Relationship Id="rId2" Type="http://schemas.openxmlformats.org/officeDocument/2006/relationships/hyperlink" Target="http://www.cplusplus.com/reference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960E4-9ECD-483E-9DEF-07DE9D5A4F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C++ Templates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A83CB1-F835-449B-B245-DAF3CAC806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Chapter 1. Function Templates</a:t>
            </a:r>
          </a:p>
          <a:p>
            <a:r>
              <a:rPr lang="en-US" altLang="ko-KR" dirty="0"/>
              <a:t>Chapter 2. Class Templates</a:t>
            </a:r>
          </a:p>
          <a:p>
            <a:endParaRPr lang="en-US" altLang="ko-KR" dirty="0"/>
          </a:p>
          <a:p>
            <a:r>
              <a:rPr lang="ko-KR" altLang="en-US" dirty="0"/>
              <a:t>남 정호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0906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E3851-C222-4F9C-9FCE-FE753582C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Template vs. Generic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CC915-160B-4438-BCE6-BDF906AE9E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" indent="0">
              <a:buNone/>
            </a:pPr>
            <a:r>
              <a:rPr lang="en-US" sz="2800" b="1" dirty="0"/>
              <a:t>C++ Template</a:t>
            </a:r>
          </a:p>
          <a:p>
            <a:pPr marL="34290" indent="0">
              <a:buNone/>
            </a:pPr>
            <a:endParaRPr lang="en-US" dirty="0">
              <a:solidFill>
                <a:srgbClr val="F5871F"/>
              </a:solidFill>
              <a:latin typeface="Menlo"/>
            </a:endParaRPr>
          </a:p>
          <a:p>
            <a:pPr marL="34290" indent="0">
              <a:buNone/>
            </a:pPr>
            <a:r>
              <a:rPr lang="en-US" dirty="0">
                <a:solidFill>
                  <a:srgbClr val="F5871F"/>
                </a:solidFill>
                <a:latin typeface="Menlo"/>
              </a:rPr>
              <a:t>vector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&lt;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&gt; v1; </a:t>
            </a:r>
          </a:p>
          <a:p>
            <a:pPr marL="34290" indent="0">
              <a:buNone/>
            </a:pPr>
            <a:r>
              <a:rPr lang="en-US" dirty="0">
                <a:solidFill>
                  <a:srgbClr val="F5871F"/>
                </a:solidFill>
                <a:latin typeface="Menlo"/>
              </a:rPr>
              <a:t>vector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&lt;</a:t>
            </a:r>
            <a:r>
              <a:rPr lang="en-US" dirty="0">
                <a:solidFill>
                  <a:srgbClr val="F5871F"/>
                </a:solidFill>
                <a:latin typeface="Menlo"/>
              </a:rPr>
              <a:t>string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&gt; v2; </a:t>
            </a:r>
          </a:p>
          <a:p>
            <a:pPr marL="34290" indent="0">
              <a:buNone/>
            </a:pPr>
            <a:endParaRPr lang="en-US" dirty="0">
              <a:solidFill>
                <a:srgbClr val="1E1E1E"/>
              </a:solidFill>
              <a:latin typeface="Menlo"/>
            </a:endParaRPr>
          </a:p>
          <a:p>
            <a:pPr marL="34290" indent="0">
              <a:buNone/>
            </a:pPr>
            <a:r>
              <a:rPr lang="en-US" dirty="0">
                <a:solidFill>
                  <a:srgbClr val="8959A8"/>
                </a:solidFill>
                <a:latin typeface="Menlo"/>
              </a:rPr>
              <a:t>bool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</a:t>
            </a:r>
            <a:r>
              <a:rPr lang="en-US" dirty="0" err="1">
                <a:solidFill>
                  <a:srgbClr val="1E1E1E"/>
                </a:solidFill>
                <a:latin typeface="Menlo"/>
              </a:rPr>
              <a:t>is_same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= 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typeid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(v1) == 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typeid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(v2); </a:t>
            </a:r>
          </a:p>
          <a:p>
            <a:pPr marL="34290" indent="0">
              <a:buNone/>
            </a:pPr>
            <a:r>
              <a:rPr lang="en-US" dirty="0" err="1">
                <a:solidFill>
                  <a:srgbClr val="F5871F"/>
                </a:solidFill>
                <a:latin typeface="Menlo"/>
              </a:rPr>
              <a:t>cout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&lt;&lt; </a:t>
            </a:r>
            <a:r>
              <a:rPr lang="en-US" dirty="0" err="1">
                <a:solidFill>
                  <a:srgbClr val="1E1E1E"/>
                </a:solidFill>
                <a:latin typeface="Menlo"/>
              </a:rPr>
              <a:t>is_same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&lt;&lt; </a:t>
            </a:r>
            <a:r>
              <a:rPr lang="en-US" dirty="0" err="1">
                <a:solidFill>
                  <a:srgbClr val="F5871F"/>
                </a:solidFill>
                <a:latin typeface="Menlo"/>
              </a:rPr>
              <a:t>endl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; </a:t>
            </a:r>
            <a:r>
              <a:rPr lang="en-US" sz="3600" dirty="0">
                <a:solidFill>
                  <a:srgbClr val="8E908C"/>
                </a:solidFill>
                <a:latin typeface="Menlo"/>
              </a:rPr>
              <a:t>// false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262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9D10D-3A07-4D5B-9588-3D390C94D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Template vs. Generic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B9A2E-E163-4FC7-A7B8-0E0CAEDEC4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" indent="0">
              <a:buNone/>
            </a:pPr>
            <a:r>
              <a:rPr lang="en-US" altLang="ko-KR" sz="2800" b="1" dirty="0"/>
              <a:t>Generic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자동 형 변환을 해 주는 </a:t>
            </a:r>
            <a:r>
              <a:rPr lang="ko-KR" altLang="en-US" b="1" dirty="0">
                <a:solidFill>
                  <a:srgbClr val="00B050"/>
                </a:solidFill>
              </a:rPr>
              <a:t>편의 도구</a:t>
            </a:r>
          </a:p>
          <a:p>
            <a:r>
              <a:rPr lang="ko-KR" altLang="en-US" b="1" dirty="0">
                <a:solidFill>
                  <a:srgbClr val="0070C0"/>
                </a:solidFill>
              </a:rPr>
              <a:t>새로운 타입</a:t>
            </a:r>
            <a:r>
              <a:rPr lang="ko-KR" altLang="en-US" dirty="0"/>
              <a:t>을 사용해도</a:t>
            </a:r>
          </a:p>
          <a:p>
            <a:r>
              <a:rPr lang="ko-KR" altLang="en-US" b="1" dirty="0">
                <a:solidFill>
                  <a:srgbClr val="00B050"/>
                </a:solidFill>
              </a:rPr>
              <a:t>동일한 코드</a:t>
            </a:r>
            <a:r>
              <a:rPr lang="ko-KR" altLang="en-US" dirty="0"/>
              <a:t>를 사용함</a:t>
            </a:r>
          </a:p>
          <a:p>
            <a:endParaRPr lang="ko-KR" altLang="en-US" dirty="0"/>
          </a:p>
          <a:p>
            <a:r>
              <a:rPr lang="ko-KR" altLang="en-US" dirty="0"/>
              <a:t>다른 타입의 제네릭 클래스는</a:t>
            </a:r>
          </a:p>
          <a:p>
            <a:r>
              <a:rPr lang="ko-KR" altLang="en-US" dirty="0"/>
              <a:t>실제 </a:t>
            </a:r>
            <a:r>
              <a:rPr lang="ko-KR" altLang="en-US" b="1" dirty="0">
                <a:solidFill>
                  <a:srgbClr val="00B050"/>
                </a:solidFill>
              </a:rPr>
              <a:t>같은 타입의 클래스</a:t>
            </a:r>
            <a:endParaRPr lang="en-US" altLang="ko-KR" b="1" dirty="0">
              <a:solidFill>
                <a:srgbClr val="00B050"/>
              </a:solidFill>
            </a:endParaRPr>
          </a:p>
          <a:p>
            <a:endParaRPr lang="en-US" altLang="ko-KR" b="1" dirty="0">
              <a:solidFill>
                <a:srgbClr val="00B050"/>
              </a:solidFill>
            </a:endParaRPr>
          </a:p>
          <a:p>
            <a:pPr lvl="2"/>
            <a:r>
              <a:rPr lang="ko-KR" altLang="en-US" dirty="0"/>
              <a:t>단지 자동 변환되는 타입만 다를 뿐</a:t>
            </a:r>
          </a:p>
        </p:txBody>
      </p:sp>
    </p:spTree>
    <p:extLst>
      <p:ext uri="{BB962C8B-B14F-4D97-AF65-F5344CB8AC3E}">
        <p14:creationId xmlns:p14="http://schemas.microsoft.com/office/powerpoint/2010/main" val="2027258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1B7BF-06F8-4C1C-B508-953BFBA9F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Template vs. Generic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B8601-A9E4-495A-80F8-0BF67C2E6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" indent="0">
              <a:buNone/>
            </a:pPr>
            <a:r>
              <a:rPr lang="en-US" altLang="ko-KR" sz="2800" b="1" dirty="0"/>
              <a:t>Generic</a:t>
            </a:r>
            <a:endParaRPr lang="en-US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34290" indent="0">
              <a:buNone/>
            </a:pPr>
            <a:endParaRPr lang="en-US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3429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v1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number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3429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v2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34290" indent="0">
              <a:buNone/>
            </a:pPr>
            <a:endParaRPr lang="en-US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3429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is_same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boolean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typeof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v1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typeof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v2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34290" indent="0">
              <a:buNone/>
            </a:pP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is_same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3600" dirty="0">
                <a:solidFill>
                  <a:srgbClr val="008000"/>
                </a:solidFill>
                <a:latin typeface="Consolas" panose="020B0609020204030204" pitchFamily="49" charset="0"/>
              </a:rPr>
              <a:t>// true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823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EFBF8-4A83-4918-89D3-5536708BB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Template vs. Generic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15992BA4-54FF-4A0F-ADCF-574683C8FC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1262738"/>
              </p:ext>
            </p:extLst>
          </p:nvPr>
        </p:nvGraphicFramePr>
        <p:xfrm>
          <a:off x="964735" y="2004969"/>
          <a:ext cx="7322016" cy="18720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0672">
                  <a:extLst>
                    <a:ext uri="{9D8B030D-6E8A-4147-A177-3AD203B41FA5}">
                      <a16:colId xmlns:a16="http://schemas.microsoft.com/office/drawing/2014/main" val="4055867593"/>
                    </a:ext>
                  </a:extLst>
                </a:gridCol>
                <a:gridCol w="2440672">
                  <a:extLst>
                    <a:ext uri="{9D8B030D-6E8A-4147-A177-3AD203B41FA5}">
                      <a16:colId xmlns:a16="http://schemas.microsoft.com/office/drawing/2014/main" val="3555516712"/>
                    </a:ext>
                  </a:extLst>
                </a:gridCol>
                <a:gridCol w="2440672">
                  <a:extLst>
                    <a:ext uri="{9D8B030D-6E8A-4147-A177-3AD203B41FA5}">
                      <a16:colId xmlns:a16="http://schemas.microsoft.com/office/drawing/2014/main" val="3676446352"/>
                    </a:ext>
                  </a:extLst>
                </a:gridCol>
              </a:tblGrid>
              <a:tr h="4784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Type</a:t>
                      </a:r>
                    </a:p>
                  </a:txBody>
                  <a:tcPr marL="73697" marR="73697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Pros</a:t>
                      </a:r>
                      <a:r>
                        <a:rPr lang="ko-KR" altLang="en-US" sz="1600" b="1" dirty="0"/>
                        <a:t>.</a:t>
                      </a:r>
                    </a:p>
                  </a:txBody>
                  <a:tcPr marL="73697" marR="73697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Cons</a:t>
                      </a:r>
                      <a:r>
                        <a:rPr lang="ko-KR" altLang="en-US" sz="1600" b="1" dirty="0"/>
                        <a:t>.</a:t>
                      </a:r>
                    </a:p>
                  </a:txBody>
                  <a:tcPr marL="73697" marR="73697" marT="34290" marB="34290"/>
                </a:tc>
                <a:extLst>
                  <a:ext uri="{0D108BD9-81ED-4DB2-BD59-A6C34878D82A}">
                    <a16:rowId xmlns:a16="http://schemas.microsoft.com/office/drawing/2014/main" val="27071688"/>
                  </a:ext>
                </a:extLst>
              </a:tr>
              <a:tr h="6967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Template</a:t>
                      </a:r>
                    </a:p>
                  </a:txBody>
                  <a:tcPr marL="73697" marR="73697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속도가 빠르며</a:t>
                      </a:r>
                      <a:r>
                        <a:rPr lang="en-US" altLang="en-US" sz="1600" dirty="0"/>
                        <a:t>,</a:t>
                      </a:r>
                      <a:endParaRPr lang="ko-KR" sz="2000" dirty="0"/>
                    </a:p>
                    <a:p>
                      <a:pPr lvl="0" latinLnBrk="1">
                        <a:buNone/>
                      </a:pPr>
                      <a:r>
                        <a:rPr lang="ko-KR" altLang="en-US" sz="1600" dirty="0"/>
                        <a:t>유연하다</a:t>
                      </a:r>
                      <a:endParaRPr lang="ko-KR" sz="2000" dirty="0"/>
                    </a:p>
                  </a:txBody>
                  <a:tcPr marL="73697" marR="73697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프로그램의 크기가 커진다</a:t>
                      </a:r>
                    </a:p>
                  </a:txBody>
                  <a:tcPr marL="73697" marR="73697" marT="34290" marB="34290"/>
                </a:tc>
                <a:extLst>
                  <a:ext uri="{0D108BD9-81ED-4DB2-BD59-A6C34878D82A}">
                    <a16:rowId xmlns:a16="http://schemas.microsoft.com/office/drawing/2014/main" val="2580249800"/>
                  </a:ext>
                </a:extLst>
              </a:tr>
              <a:tr h="6967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Generic</a:t>
                      </a:r>
                    </a:p>
                  </a:txBody>
                  <a:tcPr marL="73697" marR="73697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프로그램의 크기가 작다</a:t>
                      </a:r>
                    </a:p>
                  </a:txBody>
                  <a:tcPr marL="73697" marR="73697" marT="34290" marB="3429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속도가 느리며</a:t>
                      </a:r>
                      <a:r>
                        <a:rPr lang="en-US" altLang="en-US" sz="1600" dirty="0"/>
                        <a:t>,</a:t>
                      </a:r>
                      <a:endParaRPr lang="ko-KR" sz="2000" dirty="0"/>
                    </a:p>
                    <a:p>
                      <a:pPr lvl="0" latinLnBrk="1">
                        <a:buNone/>
                      </a:pPr>
                      <a:r>
                        <a:rPr lang="ko-KR" altLang="en-US" sz="1600" dirty="0"/>
                        <a:t>유연하지 못다  </a:t>
                      </a:r>
                    </a:p>
                  </a:txBody>
                  <a:tcPr marL="73697" marR="73697" marT="34290" marB="34290"/>
                </a:tc>
                <a:extLst>
                  <a:ext uri="{0D108BD9-81ED-4DB2-BD59-A6C34878D82A}">
                    <a16:rowId xmlns:a16="http://schemas.microsoft.com/office/drawing/2014/main" val="14687982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0728475-11E5-444F-AFDB-05E6EE33E353}"/>
              </a:ext>
            </a:extLst>
          </p:cNvPr>
          <p:cNvSpPr txBox="1"/>
          <p:nvPr/>
        </p:nvSpPr>
        <p:spPr>
          <a:xfrm>
            <a:off x="1796057" y="4205048"/>
            <a:ext cx="5551885" cy="992579"/>
          </a:xfrm>
          <a:prstGeom prst="rect">
            <a:avLst/>
          </a:prstGeom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2000" dirty="0" err="1">
                <a:latin typeface="맑은 고딕"/>
                <a:ea typeface="맑은 고딕"/>
              </a:rPr>
              <a:t>Template</a:t>
            </a:r>
            <a:r>
              <a:rPr lang="ko-KR" altLang="en-US" sz="2000" dirty="0">
                <a:latin typeface="맑은 고딕"/>
                <a:ea typeface="맑은 고딕"/>
              </a:rPr>
              <a:t> 이 </a:t>
            </a:r>
            <a:r>
              <a:rPr lang="ko-KR" altLang="en-US" sz="2000" dirty="0" err="1">
                <a:latin typeface="맑은 고딕"/>
                <a:ea typeface="맑은 고딕"/>
              </a:rPr>
              <a:t>Generic</a:t>
            </a:r>
            <a:r>
              <a:rPr lang="ko-KR" altLang="en-US" sz="2000" dirty="0">
                <a:latin typeface="맑은 고딕"/>
                <a:ea typeface="맑은 고딕"/>
              </a:rPr>
              <a:t> 에 비해</a:t>
            </a:r>
          </a:p>
          <a:p>
            <a:pPr algn="ctr"/>
            <a:endParaRPr lang="ko-KR" altLang="en-US" sz="2000" dirty="0">
              <a:latin typeface="맑은 고딕"/>
              <a:ea typeface="맑은 고딕"/>
            </a:endParaRPr>
          </a:p>
          <a:p>
            <a:pPr algn="ctr"/>
            <a:r>
              <a:rPr lang="ko-KR" altLang="en-US" sz="2000" dirty="0">
                <a:latin typeface="맑은 고딕"/>
                <a:ea typeface="맑은 고딕"/>
              </a:rPr>
              <a:t>왜 유연하고 어떻게 빠르다는 걸까?</a:t>
            </a:r>
          </a:p>
        </p:txBody>
      </p:sp>
    </p:spTree>
    <p:extLst>
      <p:ext uri="{BB962C8B-B14F-4D97-AF65-F5344CB8AC3E}">
        <p14:creationId xmlns:p14="http://schemas.microsoft.com/office/powerpoint/2010/main" val="36608388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EFBF8-4A83-4918-89D3-5536708BB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Template vs.</a:t>
            </a:r>
            <a:r>
              <a:rPr lang="en-US" altLang="ko-KR" dirty="0"/>
              <a:t> Generic</a:t>
            </a:r>
            <a:endParaRPr lang="ko-KR" alt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02226F5-F68F-4DC8-944A-B8E8200003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7250" y="2073557"/>
            <a:ext cx="7404100" cy="400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6414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EFBF8-4A83-4918-89D3-5536708BB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Template vs.</a:t>
            </a:r>
            <a:r>
              <a:rPr lang="en-US" altLang="ko-KR" dirty="0"/>
              <a:t> Generic</a:t>
            </a:r>
            <a:endParaRPr lang="ko-KR" alt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954BDFA-5757-4F78-AEB1-1FE6010422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1652" y="2057400"/>
            <a:ext cx="5595296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0155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61C22-FA5F-4486-A181-FB5CD80ED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Template vs. Generic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38DE3-3F19-4FFF-B7D7-A6C3F29C16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Generic </a:t>
            </a:r>
            <a:r>
              <a:rPr lang="ko-KR" altLang="en-US" dirty="0"/>
              <a:t>에는 독특한 </a:t>
            </a:r>
            <a:r>
              <a:rPr lang="en-US" altLang="ko-KR" dirty="0"/>
              <a:t>Dependency </a:t>
            </a:r>
            <a:r>
              <a:rPr lang="ko-KR" altLang="en-US" dirty="0"/>
              <a:t>가 존재함</a:t>
            </a:r>
            <a:endParaRPr lang="en-US" altLang="ko-KR" dirty="0"/>
          </a:p>
          <a:p>
            <a:endParaRPr lang="en-US" dirty="0"/>
          </a:p>
          <a:p>
            <a:r>
              <a:rPr lang="en-US" dirty="0" err="1"/>
              <a:t>ArrayContainer</a:t>
            </a:r>
            <a:r>
              <a:rPr lang="en-US" dirty="0"/>
              <a:t> -&gt; Vector, Deque </a:t>
            </a:r>
            <a:r>
              <a:rPr lang="ko-KR" altLang="en-US" dirty="0"/>
              <a:t>의 부모 클래스</a:t>
            </a:r>
            <a:endParaRPr lang="en-US" altLang="ko-KR" dirty="0"/>
          </a:p>
          <a:p>
            <a:r>
              <a:rPr lang="en-US" dirty="0" err="1"/>
              <a:t>MapContainer</a:t>
            </a:r>
            <a:r>
              <a:rPr lang="en-US" dirty="0"/>
              <a:t> -&gt; </a:t>
            </a:r>
            <a:r>
              <a:rPr lang="ko-KR" altLang="en-US" dirty="0"/>
              <a:t>다음 컨테이너들의 조상 클래스</a:t>
            </a:r>
            <a:endParaRPr lang="en-US" altLang="ko-KR" dirty="0"/>
          </a:p>
          <a:p>
            <a:pPr lvl="1"/>
            <a:r>
              <a:rPr lang="en-US" dirty="0" err="1"/>
              <a:t>TreeMap</a:t>
            </a:r>
            <a:endParaRPr lang="en-US" dirty="0"/>
          </a:p>
          <a:p>
            <a:pPr lvl="1"/>
            <a:r>
              <a:rPr lang="en-US" dirty="0" err="1"/>
              <a:t>TreeMultiMap</a:t>
            </a:r>
            <a:endParaRPr lang="en-US" dirty="0"/>
          </a:p>
          <a:p>
            <a:pPr lvl="1"/>
            <a:r>
              <a:rPr lang="en-US" dirty="0" err="1"/>
              <a:t>HashMap</a:t>
            </a:r>
            <a:endParaRPr lang="en-US" dirty="0"/>
          </a:p>
          <a:p>
            <a:pPr lvl="1"/>
            <a:r>
              <a:rPr lang="en-US" dirty="0" err="1"/>
              <a:t>HashMultiMap</a:t>
            </a:r>
            <a:endParaRPr lang="en-US" dirty="0"/>
          </a:p>
          <a:p>
            <a:pPr lvl="1"/>
            <a:endParaRPr lang="en-US" dirty="0"/>
          </a:p>
          <a:p>
            <a:r>
              <a:rPr lang="ko-KR" altLang="en-US" dirty="0"/>
              <a:t>다음 페이지의 예제 소스를 보면서</a:t>
            </a:r>
            <a:endParaRPr lang="en-US" altLang="ko-KR" dirty="0"/>
          </a:p>
          <a:p>
            <a:r>
              <a:rPr lang="en-US" dirty="0"/>
              <a:t>Template </a:t>
            </a:r>
            <a:r>
              <a:rPr lang="ko-KR" altLang="en-US" dirty="0"/>
              <a:t>에 비해 어떤 불편함이 숨어있는지 이야기 해 보자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484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2ABF4-B1DB-4D5F-8688-2ED492956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Template</a:t>
            </a:r>
            <a:r>
              <a:rPr lang="ko-KR" altLang="en-US" dirty="0"/>
              <a:t> </a:t>
            </a:r>
            <a:r>
              <a:rPr lang="en-US" altLang="ko-KR" dirty="0"/>
              <a:t>vs.</a:t>
            </a:r>
            <a:r>
              <a:rPr lang="ko-KR" altLang="en-US" dirty="0"/>
              <a:t> </a:t>
            </a:r>
            <a:r>
              <a:rPr lang="en-US" altLang="ko-KR" dirty="0"/>
              <a:t>Generic</a:t>
            </a:r>
            <a:endParaRPr lang="en-US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E4209D4D-315C-4D09-BDA7-E545426753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2001" y="1761687"/>
            <a:ext cx="6257138" cy="468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3717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0077D-5C9E-4114-B59B-40AEE6A5B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Template vs. Generic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D99C1BB-DBA2-4B1A-915B-960DEB12C0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2428" y="1965960"/>
            <a:ext cx="5976283" cy="441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9020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C97C7E-DAA8-44AA-B814-58A20F992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2. Function Templates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333163-9DB2-4FD3-9FFE-74D3FDD56F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57175" indent="-257175">
              <a:buAutoNum type="arabicPeriod"/>
            </a:pPr>
            <a:r>
              <a:rPr lang="en-US" dirty="0"/>
              <a:t>Template Parameters</a:t>
            </a:r>
          </a:p>
          <a:p>
            <a:pPr marL="257175" indent="-257175">
              <a:buAutoNum type="arabicPeriod"/>
            </a:pPr>
            <a:r>
              <a:rPr lang="en-US" dirty="0"/>
              <a:t>Argument Deductions</a:t>
            </a:r>
          </a:p>
          <a:p>
            <a:pPr marL="257175" indent="-257175">
              <a:buAutoNum type="arabicPeriod"/>
            </a:pPr>
            <a:r>
              <a:rPr lang="en-US" dirty="0"/>
              <a:t> Overloading Function Templates</a:t>
            </a:r>
          </a:p>
        </p:txBody>
      </p:sp>
    </p:spTree>
    <p:extLst>
      <p:ext uri="{BB962C8B-B14F-4D97-AF65-F5344CB8AC3E}">
        <p14:creationId xmlns:p14="http://schemas.microsoft.com/office/powerpoint/2010/main" val="1608460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39BCA-0048-4B90-98D9-871544F93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1242F44-7BFD-42E3-9572-F352242CB2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7406464"/>
              </p:ext>
            </p:extLst>
          </p:nvPr>
        </p:nvGraphicFramePr>
        <p:xfrm>
          <a:off x="857250" y="2057400"/>
          <a:ext cx="7404100" cy="403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82125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2ABCE-4626-4ADC-99EC-647D40163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Template Parameters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1F4F66F-7FF7-490E-8A43-0E7F58B0E14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77131" y="2057399"/>
            <a:ext cx="3566160" cy="1800391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C339A5-A3D7-44BC-BCC6-A74DC49D4FB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하나의 템플릿 파라미터</a:t>
            </a:r>
            <a:endParaRPr lang="en-US" altLang="ko-KR" dirty="0"/>
          </a:p>
          <a:p>
            <a:endParaRPr lang="en-US" dirty="0"/>
          </a:p>
          <a:p>
            <a:r>
              <a:rPr lang="ko-KR" altLang="en-US" dirty="0"/>
              <a:t>서로 다른 타입의 파라미터를</a:t>
            </a:r>
            <a:endParaRPr lang="en-US" altLang="ko-KR" dirty="0"/>
          </a:p>
          <a:p>
            <a:r>
              <a:rPr lang="ko-KR" altLang="en-US" dirty="0"/>
              <a:t>사용하고자 할 때는</a:t>
            </a:r>
            <a:r>
              <a:rPr lang="en-US" altLang="ko-KR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380864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B6D2C-F05C-488A-897C-A40683C24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Template Parameters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82FF1AF-26EE-4522-9228-36E3A98683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21098" y="1965960"/>
            <a:ext cx="2954454" cy="1860259"/>
          </a:xfrm>
        </p:spPr>
        <p:txBody>
          <a:bodyPr/>
          <a:lstStyle/>
          <a:p>
            <a:r>
              <a:rPr lang="ko-KR" altLang="en-US" dirty="0"/>
              <a:t>서로 다른 두 개 타입의</a:t>
            </a:r>
            <a:endParaRPr lang="en-US" altLang="ko-KR" dirty="0"/>
          </a:p>
          <a:p>
            <a:r>
              <a:rPr lang="ko-KR" altLang="en-US" dirty="0"/>
              <a:t>대소를 비교할 때</a:t>
            </a:r>
            <a:r>
              <a:rPr lang="en-US" altLang="ko-KR" dirty="0"/>
              <a:t>,</a:t>
            </a:r>
          </a:p>
          <a:p>
            <a:endParaRPr lang="en-US" dirty="0"/>
          </a:p>
          <a:p>
            <a:r>
              <a:rPr lang="en-US" dirty="0"/>
              <a:t>X </a:t>
            </a:r>
            <a:r>
              <a:rPr lang="ko-KR" altLang="en-US" dirty="0"/>
              <a:t>타입이 </a:t>
            </a:r>
            <a:r>
              <a:rPr lang="ko-KR" altLang="en-US" dirty="0" err="1"/>
              <a:t>리턴되어야</a:t>
            </a:r>
            <a:r>
              <a:rPr lang="ko-KR" altLang="en-US" dirty="0"/>
              <a:t> 하는가</a:t>
            </a:r>
            <a:r>
              <a:rPr lang="en-US" altLang="ko-KR" dirty="0"/>
              <a:t>?</a:t>
            </a:r>
          </a:p>
          <a:p>
            <a:r>
              <a:rPr lang="en-US" dirty="0"/>
              <a:t>Y </a:t>
            </a:r>
            <a:r>
              <a:rPr lang="ko-KR" altLang="en-US" dirty="0"/>
              <a:t>타입이 </a:t>
            </a:r>
            <a:r>
              <a:rPr lang="ko-KR" altLang="en-US" dirty="0" err="1"/>
              <a:t>리턴되어야</a:t>
            </a:r>
            <a:r>
              <a:rPr lang="ko-KR" altLang="en-US" dirty="0"/>
              <a:t> 하는가</a:t>
            </a:r>
            <a:r>
              <a:rPr lang="en-US" altLang="ko-KR" dirty="0"/>
              <a:t>?</a:t>
            </a:r>
            <a:endParaRPr lang="en-US" dirty="0"/>
          </a:p>
        </p:txBody>
      </p:sp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0E8E6306-DE56-44DE-80AD-EE84C4E5687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57251" y="1965960"/>
            <a:ext cx="4959904" cy="292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5818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9C1CD-5E8E-4517-85D5-0811C3EAB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Argument Deductions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3389EB7-FB03-4748-8067-8D005FC8C3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2056" y="1965960"/>
            <a:ext cx="7424694" cy="423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207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85EC8-965F-4C8B-8FF2-7EC6619D2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Argument Deductions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75728-D14A-4C4F-8BF0-51F32C28C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리턴 타입을 컴파일러에 맡김</a:t>
            </a:r>
            <a:endParaRPr lang="en-US" altLang="ko-KR" dirty="0"/>
          </a:p>
          <a:p>
            <a:pPr marL="34290" indent="0">
              <a:buNone/>
            </a:pPr>
            <a:r>
              <a:rPr lang="es-ES" dirty="0" err="1">
                <a:solidFill>
                  <a:srgbClr val="8959A8"/>
                </a:solidFill>
                <a:latin typeface="Menlo"/>
              </a:rPr>
              <a:t>template</a:t>
            </a:r>
            <a:r>
              <a:rPr lang="es-ES" dirty="0">
                <a:solidFill>
                  <a:srgbClr val="1E1E1E"/>
                </a:solidFill>
                <a:latin typeface="Menlo"/>
              </a:rPr>
              <a:t> &lt;</a:t>
            </a:r>
            <a:r>
              <a:rPr lang="es-ES" dirty="0" err="1">
                <a:solidFill>
                  <a:srgbClr val="8959A8"/>
                </a:solidFill>
                <a:latin typeface="Menlo"/>
              </a:rPr>
              <a:t>typename</a:t>
            </a:r>
            <a:r>
              <a:rPr lang="es-ES" dirty="0">
                <a:solidFill>
                  <a:srgbClr val="1E1E1E"/>
                </a:solidFill>
                <a:latin typeface="Menlo"/>
              </a:rPr>
              <a:t> X, </a:t>
            </a:r>
            <a:r>
              <a:rPr lang="es-ES" dirty="0" err="1">
                <a:solidFill>
                  <a:srgbClr val="8959A8"/>
                </a:solidFill>
                <a:latin typeface="Menlo"/>
              </a:rPr>
              <a:t>typename</a:t>
            </a:r>
            <a:r>
              <a:rPr lang="es-ES" dirty="0">
                <a:solidFill>
                  <a:srgbClr val="1E1E1E"/>
                </a:solidFill>
                <a:latin typeface="Menlo"/>
              </a:rPr>
              <a:t> Y&gt; </a:t>
            </a:r>
          </a:p>
          <a:p>
            <a:pPr marL="34290" indent="0">
              <a:buNone/>
            </a:pPr>
            <a:r>
              <a:rPr lang="es-ES" dirty="0">
                <a:solidFill>
                  <a:srgbClr val="8959A8"/>
                </a:solidFill>
                <a:latin typeface="Menlo"/>
              </a:rPr>
              <a:t>auto</a:t>
            </a:r>
            <a:r>
              <a:rPr lang="es-ES" dirty="0">
                <a:solidFill>
                  <a:srgbClr val="1E1E1E"/>
                </a:solidFill>
                <a:latin typeface="Menlo"/>
              </a:rPr>
              <a:t> </a:t>
            </a:r>
            <a:r>
              <a:rPr lang="es-ES" dirty="0" err="1">
                <a:solidFill>
                  <a:srgbClr val="4271AE"/>
                </a:solidFill>
                <a:latin typeface="Menlo"/>
              </a:rPr>
              <a:t>max</a:t>
            </a:r>
            <a:r>
              <a:rPr lang="es-ES" dirty="0">
                <a:solidFill>
                  <a:srgbClr val="F5871F"/>
                </a:solidFill>
                <a:latin typeface="Menlo"/>
              </a:rPr>
              <a:t>(X </a:t>
            </a:r>
            <a:r>
              <a:rPr lang="es-ES" dirty="0" err="1">
                <a:solidFill>
                  <a:srgbClr val="F5871F"/>
                </a:solidFill>
                <a:latin typeface="Menlo"/>
              </a:rPr>
              <a:t>x</a:t>
            </a:r>
            <a:r>
              <a:rPr lang="es-ES" dirty="0">
                <a:solidFill>
                  <a:srgbClr val="F5871F"/>
                </a:solidFill>
                <a:latin typeface="Menlo"/>
              </a:rPr>
              <a:t>, Y y)</a:t>
            </a:r>
            <a:r>
              <a:rPr lang="es-ES" dirty="0">
                <a:solidFill>
                  <a:srgbClr val="1E1E1E"/>
                </a:solidFill>
                <a:latin typeface="Menlo"/>
              </a:rPr>
              <a:t>;</a:t>
            </a:r>
          </a:p>
          <a:p>
            <a:pPr lvl="1"/>
            <a:endParaRPr lang="en-US" dirty="0"/>
          </a:p>
          <a:p>
            <a:r>
              <a:rPr lang="ko-KR" altLang="en-US" dirty="0"/>
              <a:t>리턴 타입을 로직을 통해 추론함</a:t>
            </a:r>
            <a:endParaRPr lang="en-US" altLang="ko-KR" dirty="0"/>
          </a:p>
          <a:p>
            <a:pPr marL="34290" indent="0">
              <a:buNone/>
            </a:pPr>
            <a:r>
              <a:rPr lang="en-US" dirty="0">
                <a:solidFill>
                  <a:srgbClr val="8959A8"/>
                </a:solidFill>
                <a:latin typeface="Menlo"/>
              </a:rPr>
              <a:t>template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&lt;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typename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X, 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typename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Y&gt; </a:t>
            </a:r>
          </a:p>
          <a:p>
            <a:pPr marL="34290" indent="0">
              <a:buNone/>
            </a:pPr>
            <a:r>
              <a:rPr lang="en-US" dirty="0">
                <a:solidFill>
                  <a:srgbClr val="8959A8"/>
                </a:solidFill>
                <a:latin typeface="Menlo"/>
              </a:rPr>
              <a:t>auto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</a:t>
            </a:r>
            <a:r>
              <a:rPr lang="en-US" dirty="0">
                <a:solidFill>
                  <a:srgbClr val="4271AE"/>
                </a:solidFill>
                <a:latin typeface="Menlo"/>
              </a:rPr>
              <a:t>max</a:t>
            </a:r>
            <a:r>
              <a:rPr lang="en-US" dirty="0">
                <a:solidFill>
                  <a:srgbClr val="F5871F"/>
                </a:solidFill>
                <a:latin typeface="Menlo"/>
              </a:rPr>
              <a:t>(X </a:t>
            </a:r>
            <a:r>
              <a:rPr lang="en-US" dirty="0" err="1">
                <a:solidFill>
                  <a:srgbClr val="F5871F"/>
                </a:solidFill>
                <a:latin typeface="Menlo"/>
              </a:rPr>
              <a:t>x</a:t>
            </a:r>
            <a:r>
              <a:rPr lang="en-US" dirty="0">
                <a:solidFill>
                  <a:srgbClr val="F5871F"/>
                </a:solidFill>
                <a:latin typeface="Menlo"/>
              </a:rPr>
              <a:t>, Y y)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-&gt; </a:t>
            </a:r>
            <a:r>
              <a:rPr lang="en-US" dirty="0" err="1">
                <a:solidFill>
                  <a:srgbClr val="4271AE"/>
                </a:solidFill>
                <a:latin typeface="Menlo"/>
              </a:rPr>
              <a:t>decltype</a:t>
            </a:r>
            <a:r>
              <a:rPr lang="en-US" dirty="0">
                <a:solidFill>
                  <a:srgbClr val="F5871F"/>
                </a:solidFill>
                <a:latin typeface="Menlo"/>
              </a:rPr>
              <a:t>(a &gt; b ? a : b)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; </a:t>
            </a:r>
          </a:p>
        </p:txBody>
      </p:sp>
    </p:spTree>
    <p:extLst>
      <p:ext uri="{BB962C8B-B14F-4D97-AF65-F5344CB8AC3E}">
        <p14:creationId xmlns:p14="http://schemas.microsoft.com/office/powerpoint/2010/main" val="11055276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F3D37-DD9C-41EB-919B-1CB9CFF20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Argument Deductions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6AFC5-2BCB-4680-B3E5-7B818549C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리턴 타입을 로직을 통해 추론하되</a:t>
            </a:r>
            <a:r>
              <a:rPr lang="en-US" altLang="ko-KR" dirty="0"/>
              <a:t>, </a:t>
            </a:r>
            <a:r>
              <a:rPr lang="ko-KR" altLang="en-US" dirty="0"/>
              <a:t>원형을 유지함</a:t>
            </a:r>
            <a:endParaRPr lang="en-US" altLang="ko-KR" dirty="0">
              <a:solidFill>
                <a:srgbClr val="8959A8"/>
              </a:solidFill>
              <a:latin typeface="Menlo"/>
            </a:endParaRPr>
          </a:p>
          <a:p>
            <a:pPr marL="34290" indent="0">
              <a:buNone/>
            </a:pPr>
            <a:r>
              <a:rPr lang="en-US" dirty="0">
                <a:solidFill>
                  <a:srgbClr val="8959A8"/>
                </a:solidFill>
                <a:latin typeface="Menlo"/>
              </a:rPr>
              <a:t>template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&lt;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typename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X, 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typename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Y&gt; </a:t>
            </a:r>
          </a:p>
          <a:p>
            <a:pPr marL="34290" indent="0">
              <a:buNone/>
            </a:pPr>
            <a:r>
              <a:rPr lang="en-US" dirty="0">
                <a:solidFill>
                  <a:srgbClr val="8959A8"/>
                </a:solidFill>
                <a:latin typeface="Menlo"/>
              </a:rPr>
              <a:t>auto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</a:t>
            </a:r>
            <a:r>
              <a:rPr lang="en-US" dirty="0">
                <a:solidFill>
                  <a:srgbClr val="4271AE"/>
                </a:solidFill>
                <a:latin typeface="Menlo"/>
              </a:rPr>
              <a:t>max</a:t>
            </a:r>
            <a:r>
              <a:rPr lang="en-US" dirty="0">
                <a:solidFill>
                  <a:srgbClr val="F5871F"/>
                </a:solidFill>
                <a:latin typeface="Menlo"/>
              </a:rPr>
              <a:t>(X </a:t>
            </a:r>
            <a:r>
              <a:rPr lang="en-US" dirty="0" err="1">
                <a:solidFill>
                  <a:srgbClr val="F5871F"/>
                </a:solidFill>
                <a:latin typeface="Menlo"/>
              </a:rPr>
              <a:t>x</a:t>
            </a:r>
            <a:r>
              <a:rPr lang="en-US" dirty="0">
                <a:solidFill>
                  <a:srgbClr val="F5871F"/>
                </a:solidFill>
                <a:latin typeface="Menlo"/>
              </a:rPr>
              <a:t>, Y y)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-&gt; </a:t>
            </a:r>
            <a:r>
              <a:rPr lang="en-US" dirty="0" err="1">
                <a:solidFill>
                  <a:srgbClr val="F5871F"/>
                </a:solidFill>
                <a:latin typeface="Menlo"/>
              </a:rPr>
              <a:t>std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::decay&lt;</a:t>
            </a:r>
            <a:r>
              <a:rPr lang="en-US" dirty="0" err="1">
                <a:solidFill>
                  <a:srgbClr val="4271AE"/>
                </a:solidFill>
                <a:latin typeface="Menlo"/>
              </a:rPr>
              <a:t>decltype</a:t>
            </a:r>
            <a:r>
              <a:rPr lang="en-US" dirty="0">
                <a:solidFill>
                  <a:srgbClr val="F5871F"/>
                </a:solidFill>
                <a:latin typeface="Menlo"/>
              </a:rPr>
              <a:t>(a &gt; b ? a : b)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&gt;::type;</a:t>
            </a:r>
            <a:endParaRPr lang="en-US" dirty="0"/>
          </a:p>
          <a:p>
            <a:pPr marL="34290" indent="0">
              <a:buNone/>
            </a:pPr>
            <a:endParaRPr lang="en-US" dirty="0"/>
          </a:p>
          <a:p>
            <a:r>
              <a:rPr lang="en-US" u="sng" dirty="0" err="1"/>
              <a:t>std</a:t>
            </a:r>
            <a:r>
              <a:rPr lang="en-US" u="sng" dirty="0"/>
              <a:t>::decay</a:t>
            </a:r>
            <a:r>
              <a:rPr lang="en-US" dirty="0"/>
              <a:t> </a:t>
            </a:r>
            <a:r>
              <a:rPr lang="ko-KR" altLang="en-US" dirty="0"/>
              <a:t>가 하는 일은</a:t>
            </a:r>
            <a:r>
              <a:rPr lang="en-US" altLang="ko-KR" dirty="0"/>
              <a:t>?</a:t>
            </a:r>
          </a:p>
          <a:p>
            <a:pPr marL="34290" indent="0">
              <a:buNone/>
            </a:pPr>
            <a:r>
              <a:rPr lang="en-US" dirty="0" err="1">
                <a:solidFill>
                  <a:srgbClr val="F5871F"/>
                </a:solidFill>
                <a:latin typeface="Menlo"/>
              </a:rPr>
              <a:t>std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::decay&lt;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&gt;::type; </a:t>
            </a:r>
            <a:r>
              <a:rPr lang="en-US" dirty="0">
                <a:solidFill>
                  <a:srgbClr val="8E908C"/>
                </a:solidFill>
                <a:latin typeface="Menlo"/>
              </a:rPr>
              <a:t>// </a:t>
            </a:r>
            <a:r>
              <a:rPr lang="en-US" dirty="0" err="1">
                <a:solidFill>
                  <a:srgbClr val="8E908C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</a:t>
            </a:r>
            <a:br>
              <a:rPr lang="en-US" dirty="0">
                <a:solidFill>
                  <a:srgbClr val="1E1E1E"/>
                </a:solidFill>
                <a:latin typeface="Menlo"/>
              </a:rPr>
            </a:br>
            <a:r>
              <a:rPr lang="en-US" dirty="0" err="1">
                <a:solidFill>
                  <a:srgbClr val="F5871F"/>
                </a:solidFill>
                <a:latin typeface="Menlo"/>
              </a:rPr>
              <a:t>std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::decay&lt;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&amp;&gt;::type; </a:t>
            </a:r>
            <a:r>
              <a:rPr lang="en-US" dirty="0">
                <a:solidFill>
                  <a:srgbClr val="8E908C"/>
                </a:solidFill>
                <a:latin typeface="Menlo"/>
              </a:rPr>
              <a:t>// </a:t>
            </a:r>
            <a:r>
              <a:rPr lang="en-US" dirty="0" err="1">
                <a:solidFill>
                  <a:srgbClr val="8E908C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</a:t>
            </a:r>
            <a:br>
              <a:rPr lang="en-US" dirty="0">
                <a:solidFill>
                  <a:srgbClr val="1E1E1E"/>
                </a:solidFill>
                <a:latin typeface="Menlo"/>
              </a:rPr>
            </a:br>
            <a:r>
              <a:rPr lang="en-US" dirty="0" err="1">
                <a:solidFill>
                  <a:srgbClr val="F5871F"/>
                </a:solidFill>
                <a:latin typeface="Menlo"/>
              </a:rPr>
              <a:t>std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::decay&lt;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&amp;&amp;&gt;::type; </a:t>
            </a:r>
            <a:r>
              <a:rPr lang="en-US" dirty="0">
                <a:solidFill>
                  <a:srgbClr val="8E908C"/>
                </a:solidFill>
                <a:latin typeface="Menlo"/>
              </a:rPr>
              <a:t>// </a:t>
            </a:r>
            <a:r>
              <a:rPr lang="en-US" dirty="0" err="1">
                <a:solidFill>
                  <a:srgbClr val="8E908C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</a:t>
            </a:r>
            <a:br>
              <a:rPr lang="en-US" dirty="0">
                <a:solidFill>
                  <a:srgbClr val="1E1E1E"/>
                </a:solidFill>
                <a:latin typeface="Menlo"/>
              </a:rPr>
            </a:br>
            <a:r>
              <a:rPr lang="en-US" dirty="0" err="1">
                <a:solidFill>
                  <a:srgbClr val="F5871F"/>
                </a:solidFill>
                <a:latin typeface="Menlo"/>
              </a:rPr>
              <a:t>std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::decay&lt;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const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&gt;::type; </a:t>
            </a:r>
            <a:r>
              <a:rPr lang="en-US" dirty="0">
                <a:solidFill>
                  <a:srgbClr val="8E908C"/>
                </a:solidFill>
                <a:latin typeface="Menlo"/>
              </a:rPr>
              <a:t>// </a:t>
            </a:r>
            <a:r>
              <a:rPr lang="en-US" dirty="0" err="1">
                <a:solidFill>
                  <a:srgbClr val="8E908C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</a:t>
            </a:r>
            <a:br>
              <a:rPr lang="en-US" dirty="0">
                <a:solidFill>
                  <a:srgbClr val="1E1E1E"/>
                </a:solidFill>
                <a:latin typeface="Menlo"/>
              </a:rPr>
            </a:br>
            <a:r>
              <a:rPr lang="en-US" dirty="0" err="1">
                <a:solidFill>
                  <a:srgbClr val="F5871F"/>
                </a:solidFill>
                <a:latin typeface="Menlo"/>
              </a:rPr>
              <a:t>std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::decay&lt;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const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&amp;&gt;::type; </a:t>
            </a:r>
            <a:r>
              <a:rPr lang="en-US" dirty="0">
                <a:solidFill>
                  <a:srgbClr val="8E908C"/>
                </a:solidFill>
                <a:latin typeface="Menlo"/>
              </a:rPr>
              <a:t>// </a:t>
            </a:r>
            <a:r>
              <a:rPr lang="en-US" dirty="0" err="1">
                <a:solidFill>
                  <a:srgbClr val="8E908C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</a:t>
            </a:r>
            <a:br>
              <a:rPr lang="en-US" dirty="0">
                <a:solidFill>
                  <a:srgbClr val="1E1E1E"/>
                </a:solidFill>
                <a:latin typeface="Menlo"/>
              </a:rPr>
            </a:br>
            <a:r>
              <a:rPr lang="en-US" dirty="0" err="1">
                <a:solidFill>
                  <a:srgbClr val="F5871F"/>
                </a:solidFill>
                <a:latin typeface="Menlo"/>
              </a:rPr>
              <a:t>std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::decay&lt;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const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int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&amp;&amp;&gt;::type; </a:t>
            </a:r>
            <a:r>
              <a:rPr lang="en-US" dirty="0">
                <a:solidFill>
                  <a:srgbClr val="8E908C"/>
                </a:solidFill>
                <a:latin typeface="Menlo"/>
              </a:rPr>
              <a:t>// </a:t>
            </a:r>
            <a:r>
              <a:rPr lang="en-US" dirty="0" err="1">
                <a:solidFill>
                  <a:srgbClr val="8E908C"/>
                </a:solidFill>
                <a:latin typeface="Menlo"/>
              </a:rPr>
              <a:t>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6100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84039-CFB3-46D8-90D0-726A78E37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Argument Deductions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4D18C-B9A5-46C0-8F94-298C2FE03E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리턴 타입을 </a:t>
            </a:r>
            <a:r>
              <a:rPr lang="en-US" altLang="ko-KR" dirty="0"/>
              <a:t>decay </a:t>
            </a:r>
            <a:r>
              <a:rPr lang="ko-KR" altLang="en-US" dirty="0"/>
              <a:t>를 </a:t>
            </a:r>
            <a:r>
              <a:rPr lang="en-US" altLang="ko-KR" dirty="0"/>
              <a:t>default </a:t>
            </a:r>
            <a:r>
              <a:rPr lang="ko-KR" altLang="en-US" dirty="0"/>
              <a:t>로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하지만 사용자가 원하거든 변경할 수 있도록</a:t>
            </a:r>
            <a:endParaRPr lang="en-US" altLang="ko-KR" dirty="0"/>
          </a:p>
          <a:p>
            <a:endParaRPr lang="en-US" dirty="0"/>
          </a:p>
          <a:p>
            <a:pPr marL="34290" indent="0">
              <a:buNone/>
            </a:pPr>
            <a:r>
              <a:rPr lang="en-US" dirty="0">
                <a:solidFill>
                  <a:srgbClr val="8959A8"/>
                </a:solidFill>
                <a:latin typeface="Menlo"/>
              </a:rPr>
              <a:t>template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&lt;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typename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X, 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typename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Y, </a:t>
            </a:r>
          </a:p>
          <a:p>
            <a:pPr marL="34290" indent="0">
              <a:buNone/>
            </a:pPr>
            <a:r>
              <a:rPr lang="en-US" dirty="0">
                <a:solidFill>
                  <a:srgbClr val="1E1E1E"/>
                </a:solidFill>
                <a:latin typeface="Menlo"/>
              </a:rPr>
              <a:t>                    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typename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Ret = </a:t>
            </a:r>
            <a:r>
              <a:rPr lang="en-US" dirty="0" err="1">
                <a:solidFill>
                  <a:srgbClr val="F5871F"/>
                </a:solidFill>
                <a:latin typeface="Menlo"/>
              </a:rPr>
              <a:t>std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::decay&lt;</a:t>
            </a:r>
            <a:r>
              <a:rPr lang="en-US" dirty="0" err="1">
                <a:solidFill>
                  <a:srgbClr val="8959A8"/>
                </a:solidFill>
                <a:latin typeface="Menlo"/>
              </a:rPr>
              <a:t>decltype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(a &gt; b ? a : b)&gt;::type&gt;</a:t>
            </a:r>
          </a:p>
          <a:p>
            <a:pPr marL="34290" indent="0">
              <a:buNone/>
            </a:pPr>
            <a:r>
              <a:rPr lang="en-US" dirty="0">
                <a:solidFill>
                  <a:srgbClr val="8959A8"/>
                </a:solidFill>
                <a:latin typeface="Menlo"/>
              </a:rPr>
              <a:t>auto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 max(X </a:t>
            </a:r>
            <a:r>
              <a:rPr lang="en-US" dirty="0" err="1">
                <a:solidFill>
                  <a:srgbClr val="1E1E1E"/>
                </a:solidFill>
                <a:latin typeface="Menlo"/>
              </a:rPr>
              <a:t>x</a:t>
            </a:r>
            <a:r>
              <a:rPr lang="en-US" dirty="0">
                <a:solidFill>
                  <a:srgbClr val="1E1E1E"/>
                </a:solidFill>
                <a:latin typeface="Menlo"/>
              </a:rPr>
              <a:t>, Y y) -&gt; Ret;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5255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3432D-9A4B-4313-8AC6-83852FB99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en-US" dirty="0" err="1"/>
              <a:t>Overloadings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8E2E5F8-2D9D-4671-A08F-516EC6834E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6427" y="2057400"/>
            <a:ext cx="4405745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2862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17AD3-7CFE-4A9B-872A-44599A58C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en-US" dirty="0" err="1"/>
              <a:t>Overloadings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DF755DC-EA38-47D0-8B99-1146348A22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7250" y="1965960"/>
            <a:ext cx="7406640" cy="34466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5B08415-24EE-4706-89FA-389ABC69A7CD}"/>
              </a:ext>
            </a:extLst>
          </p:cNvPr>
          <p:cNvSpPr txBox="1"/>
          <p:nvPr/>
        </p:nvSpPr>
        <p:spPr>
          <a:xfrm>
            <a:off x="857250" y="5662569"/>
            <a:ext cx="7406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mystl</a:t>
            </a:r>
            <a:r>
              <a:rPr lang="en-US" sz="2400" dirty="0"/>
              <a:t>::</a:t>
            </a:r>
            <a:r>
              <a:rPr lang="en-US" sz="2400" dirty="0" err="1"/>
              <a:t>to_string</a:t>
            </a:r>
            <a:r>
              <a:rPr lang="en-US" sz="2400" dirty="0"/>
              <a:t>(</a:t>
            </a:r>
            <a:r>
              <a:rPr lang="en-US" sz="2400" b="1" dirty="0">
                <a:solidFill>
                  <a:srgbClr val="0070C0"/>
                </a:solidFill>
              </a:rPr>
              <a:t>1.3f</a:t>
            </a:r>
            <a:r>
              <a:rPr lang="en-US" sz="2400" dirty="0"/>
              <a:t>) -&gt; </a:t>
            </a:r>
            <a:r>
              <a:rPr lang="ko-KR" altLang="en-US" sz="2400" dirty="0"/>
              <a:t>결과는</a:t>
            </a:r>
            <a:r>
              <a:rPr lang="en-US" altLang="ko-KR" sz="2400" dirty="0"/>
              <a:t>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39904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1EC3153-D382-4CF4-9F8B-7BDED612E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Class Templates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0FBB18-02A6-430D-8CA6-3AF261C51C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57175" indent="-257175">
              <a:buAutoNum type="arabicPeriod"/>
            </a:pPr>
            <a:r>
              <a:rPr lang="en-US" dirty="0"/>
              <a:t>Implementations</a:t>
            </a:r>
          </a:p>
          <a:p>
            <a:pPr marL="257175" indent="-257175">
              <a:buAutoNum type="arabicPeriod"/>
            </a:pPr>
            <a:r>
              <a:rPr lang="en-US" dirty="0"/>
              <a:t>Specializations</a:t>
            </a:r>
          </a:p>
          <a:p>
            <a:pPr marL="257175" indent="-257175">
              <a:buAutoNum type="arabicPeriod"/>
            </a:pPr>
            <a:r>
              <a:rPr lang="en-US" dirty="0"/>
              <a:t>Overloading Class Templates</a:t>
            </a:r>
          </a:p>
        </p:txBody>
      </p:sp>
    </p:spTree>
    <p:extLst>
      <p:ext uri="{BB962C8B-B14F-4D97-AF65-F5344CB8AC3E}">
        <p14:creationId xmlns:p14="http://schemas.microsoft.com/office/powerpoint/2010/main" val="1330467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2DB38-7628-4172-BDEE-FB5705DDC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Implementations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13D39-C6EC-4787-BD57-B531284C0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68580" tIns="34290" rIns="68580" bIns="34290" rtlCol="0" anchor="t">
            <a:normAutofit/>
          </a:bodyPr>
          <a:lstStyle/>
          <a:p>
            <a:r>
              <a:rPr lang="ko-KR" altLang="en-US" dirty="0">
                <a:latin typeface="Corbel"/>
              </a:rPr>
              <a:t>클래스에</a:t>
            </a:r>
            <a:r>
              <a:rPr lang="en-US" dirty="0">
                <a:latin typeface="Corbel"/>
              </a:rPr>
              <a:t> Template</a:t>
            </a:r>
            <a:r>
              <a:rPr lang="en-US" dirty="0"/>
              <a:t> Argument </a:t>
            </a:r>
            <a:r>
              <a:rPr lang="ko-KR" altLang="en-US" dirty="0" err="1">
                <a:latin typeface="Corbel"/>
              </a:rPr>
              <a:t>를</a:t>
            </a:r>
            <a:r>
              <a:rPr lang="en-US" dirty="0"/>
              <a:t> </a:t>
            </a:r>
            <a:r>
              <a:rPr lang="ko-KR" altLang="en-US" dirty="0">
                <a:latin typeface="Corbel"/>
              </a:rPr>
              <a:t>사용.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클래스 내 멤버에 </a:t>
            </a:r>
            <a:r>
              <a:rPr lang="ko-KR" altLang="en-US" dirty="0" err="1">
                <a:latin typeface="맑은 고딕"/>
                <a:ea typeface="맑은 고딕"/>
              </a:rPr>
              <a:t>Generic</a:t>
            </a:r>
            <a:r>
              <a:rPr lang="ko-KR" altLang="en-US" dirty="0">
                <a:latin typeface="맑은 고딕"/>
                <a:ea typeface="맑은 고딕"/>
              </a:rPr>
              <a:t> 한 타입을 사용할 수 있다.</a:t>
            </a:r>
          </a:p>
          <a:p>
            <a:endParaRPr lang="ko-KR" altLang="en-US" dirty="0">
              <a:latin typeface="맑은 고딕"/>
              <a:ea typeface="맑은 고딕"/>
            </a:endParaRPr>
          </a:p>
          <a:p>
            <a:r>
              <a:rPr lang="ko-KR" altLang="en-US" dirty="0" err="1">
                <a:latin typeface="맑은 고딕"/>
                <a:ea typeface="맑은 고딕"/>
              </a:rPr>
              <a:t>Variables</a:t>
            </a:r>
          </a:p>
          <a:p>
            <a:r>
              <a:rPr lang="ko-KR" altLang="en-US" dirty="0" err="1">
                <a:latin typeface="맑은 고딕"/>
                <a:ea typeface="맑은 고딕"/>
              </a:rPr>
              <a:t>Methods</a:t>
            </a:r>
          </a:p>
          <a:p>
            <a:r>
              <a:rPr lang="ko-KR" altLang="en-US" dirty="0" err="1">
                <a:latin typeface="맑은 고딕"/>
                <a:ea typeface="맑은 고딕"/>
              </a:rPr>
              <a:t>Type</a:t>
            </a:r>
            <a:r>
              <a:rPr lang="ko-KR" altLang="en-US" dirty="0">
                <a:latin typeface="맑은 고딕"/>
                <a:ea typeface="맑은 고딕"/>
              </a:rPr>
              <a:t> </a:t>
            </a:r>
            <a:r>
              <a:rPr lang="ko-KR" altLang="en-US" dirty="0" err="1">
                <a:latin typeface="맑은 고딕"/>
                <a:ea typeface="맑은 고딕"/>
              </a:rPr>
              <a:t>Definitions</a:t>
            </a:r>
          </a:p>
          <a:p>
            <a:endParaRPr lang="ko-KR" altLang="en-US" dirty="0">
              <a:latin typeface="맑은 고딕"/>
              <a:ea typeface="맑은 고딕"/>
            </a:endParaRPr>
          </a:p>
          <a:p>
            <a:r>
              <a:rPr lang="ko-KR" altLang="en-US" dirty="0">
                <a:latin typeface="맑은 고딕"/>
                <a:ea typeface="맑은 고딕"/>
              </a:rPr>
              <a:t>클래스 템플릿의 가장 대표적인 활용사례</a:t>
            </a:r>
          </a:p>
          <a:p>
            <a:r>
              <a:rPr lang="ko-KR" altLang="en-US" b="1" dirty="0" err="1">
                <a:solidFill>
                  <a:srgbClr val="FF0000"/>
                </a:solidFill>
                <a:latin typeface="맑은 고딕"/>
                <a:ea typeface="맑은 고딕"/>
              </a:rPr>
              <a:t>Containers</a:t>
            </a:r>
          </a:p>
        </p:txBody>
      </p:sp>
    </p:spTree>
    <p:extLst>
      <p:ext uri="{BB962C8B-B14F-4D97-AF65-F5344CB8AC3E}">
        <p14:creationId xmlns:p14="http://schemas.microsoft.com/office/powerpoint/2010/main" val="1411395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845A70-6344-4198-8E2F-CCE42ED3F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The Basics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C4FB7D-E62E-4738-9EB3-4588882C40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57175" indent="-257175">
              <a:buAutoNum type="arabicPeriod"/>
            </a:pPr>
            <a:r>
              <a:rPr lang="en-US" dirty="0"/>
              <a:t>Macro &amp; Template</a:t>
            </a:r>
          </a:p>
          <a:p>
            <a:pPr marL="257175" indent="-257175">
              <a:buAutoNum type="arabicPeriod"/>
            </a:pPr>
            <a:r>
              <a:rPr lang="en-US" dirty="0"/>
              <a:t>Standard Template Library</a:t>
            </a:r>
          </a:p>
          <a:p>
            <a:pPr marL="257175" indent="-257175">
              <a:buAutoNum type="arabicPeriod"/>
            </a:pPr>
            <a:r>
              <a:rPr lang="en-US" dirty="0"/>
              <a:t>Template vs. Generic</a:t>
            </a:r>
          </a:p>
        </p:txBody>
      </p:sp>
    </p:spTree>
    <p:extLst>
      <p:ext uri="{BB962C8B-B14F-4D97-AF65-F5344CB8AC3E}">
        <p14:creationId xmlns:p14="http://schemas.microsoft.com/office/powerpoint/2010/main" val="41375769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2DB38-7628-4172-BDEE-FB5705DDC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Implementations</a:t>
            </a:r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444D75E9-9105-4E58-A37A-D3E67F02F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7682" y="2387961"/>
            <a:ext cx="5383235" cy="3377477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731500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C5E5C-FAF2-441F-A034-25448A225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Implementations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4E86F64-6FDC-4749-852A-D7ACE62A41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2960" y="2057400"/>
            <a:ext cx="4632679" cy="4038600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793135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2DB38-7628-4172-BDEE-FB5705DDC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Implementations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13D39-C6EC-4787-BD57-B531284C08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57249" y="2057399"/>
            <a:ext cx="4067089" cy="4023360"/>
          </a:xfrm>
        </p:spPr>
        <p:txBody>
          <a:bodyPr vert="horz" lIns="68580" tIns="34290" rIns="68580" bIns="34290" rtlCol="0" anchor="t">
            <a:normAutofit/>
          </a:bodyPr>
          <a:lstStyle/>
          <a:p>
            <a:r>
              <a:rPr lang="ko-KR" altLang="en-US" dirty="0">
                <a:solidFill>
                  <a:srgbClr val="000000"/>
                </a:solidFill>
                <a:latin typeface="맑은 고딕"/>
                <a:ea typeface="맑은 고딕"/>
              </a:rPr>
              <a:t>책에서 간단한 </a:t>
            </a:r>
            <a:r>
              <a:rPr lang="en-US" altLang="ko-KR" dirty="0">
                <a:solidFill>
                  <a:srgbClr val="000000"/>
                </a:solidFill>
                <a:latin typeface="맑은 고딕"/>
                <a:ea typeface="맑은 고딕"/>
              </a:rPr>
              <a:t>Stack </a:t>
            </a:r>
            <a:r>
              <a:rPr lang="ko-KR" altLang="en-US" dirty="0">
                <a:solidFill>
                  <a:srgbClr val="000000"/>
                </a:solidFill>
                <a:latin typeface="맑은 고딕"/>
                <a:ea typeface="맑은 고딕"/>
              </a:rPr>
              <a:t>을 구현함</a:t>
            </a:r>
            <a:endParaRPr lang="en-US" altLang="ko-KR" dirty="0">
              <a:solidFill>
                <a:srgbClr val="000000"/>
              </a:solidFill>
              <a:latin typeface="맑은 고딕"/>
              <a:ea typeface="맑은 고딕"/>
            </a:endParaRPr>
          </a:p>
          <a:p>
            <a:r>
              <a:rPr lang="ko-KR" altLang="en-US" dirty="0">
                <a:solidFill>
                  <a:srgbClr val="000000"/>
                </a:solidFill>
                <a:latin typeface="맑은 고딕"/>
                <a:ea typeface="맑은 고딕"/>
              </a:rPr>
              <a:t>기저 </a:t>
            </a:r>
            <a:r>
              <a:rPr lang="en-US" altLang="ko-KR" dirty="0">
                <a:solidFill>
                  <a:srgbClr val="000000"/>
                </a:solidFill>
                <a:latin typeface="맑은 고딕"/>
                <a:ea typeface="맑은 고딕"/>
              </a:rPr>
              <a:t>container </a:t>
            </a:r>
            <a:r>
              <a:rPr lang="ko-KR" altLang="en-US" dirty="0">
                <a:solidFill>
                  <a:srgbClr val="000000"/>
                </a:solidFill>
                <a:latin typeface="맑은 고딕"/>
                <a:ea typeface="맑은 고딕"/>
              </a:rPr>
              <a:t>는 </a:t>
            </a:r>
            <a:r>
              <a:rPr lang="en-US" altLang="ko-KR" dirty="0" err="1">
                <a:solidFill>
                  <a:srgbClr val="000000"/>
                </a:solidFill>
                <a:latin typeface="맑은 고딕"/>
                <a:ea typeface="맑은 고딕"/>
              </a:rPr>
              <a:t>std</a:t>
            </a:r>
            <a:r>
              <a:rPr lang="en-US" altLang="ko-KR" dirty="0">
                <a:solidFill>
                  <a:srgbClr val="000000"/>
                </a:solidFill>
                <a:latin typeface="맑은 고딕"/>
                <a:ea typeface="맑은 고딕"/>
              </a:rPr>
              <a:t>::vector</a:t>
            </a:r>
          </a:p>
          <a:p>
            <a:endParaRPr lang="en-US" altLang="ko-KR" dirty="0">
              <a:solidFill>
                <a:srgbClr val="000000"/>
              </a:solidFill>
              <a:latin typeface="맑은 고딕"/>
              <a:ea typeface="맑은 고딕"/>
            </a:endParaRPr>
          </a:p>
          <a:p>
            <a:r>
              <a:rPr lang="en-US" altLang="ko-KR" dirty="0">
                <a:solidFill>
                  <a:srgbClr val="000000"/>
                </a:solidFill>
                <a:latin typeface="맑은 고딕"/>
                <a:ea typeface="맑은 고딕"/>
              </a:rPr>
              <a:t>Template Argument “T” </a:t>
            </a:r>
            <a:r>
              <a:rPr lang="ko-KR" altLang="en-US" dirty="0">
                <a:solidFill>
                  <a:srgbClr val="000000"/>
                </a:solidFill>
                <a:latin typeface="맑은 고딕"/>
                <a:ea typeface="맑은 고딕"/>
              </a:rPr>
              <a:t>가</a:t>
            </a:r>
            <a:endParaRPr lang="en-US" altLang="ko-KR" dirty="0">
              <a:solidFill>
                <a:srgbClr val="000000"/>
              </a:solidFill>
              <a:latin typeface="맑은 고딕"/>
              <a:ea typeface="맑은 고딕"/>
            </a:endParaRPr>
          </a:p>
          <a:p>
            <a:r>
              <a:rPr lang="ko-KR" altLang="en-US" dirty="0">
                <a:solidFill>
                  <a:srgbClr val="000000"/>
                </a:solidFill>
                <a:latin typeface="맑은 고딕"/>
                <a:ea typeface="맑은 고딕"/>
              </a:rPr>
              <a:t>클래스 내에서 다양하게 쓰이고 있음</a:t>
            </a:r>
            <a:endParaRPr lang="en-US" altLang="ko-KR" dirty="0">
              <a:solidFill>
                <a:srgbClr val="000000"/>
              </a:solidFill>
              <a:latin typeface="맑은 고딕"/>
              <a:ea typeface="맑은 고딕"/>
            </a:endParaRPr>
          </a:p>
          <a:p>
            <a:endParaRPr lang="en-US" altLang="ko-KR" dirty="0">
              <a:solidFill>
                <a:srgbClr val="000000"/>
              </a:solidFill>
              <a:latin typeface="맑은 고딕"/>
              <a:ea typeface="맑은 고딕"/>
            </a:endParaRPr>
          </a:p>
          <a:p>
            <a:r>
              <a:rPr lang="en-US" altLang="ko-KR" dirty="0">
                <a:solidFill>
                  <a:srgbClr val="000000"/>
                </a:solidFill>
                <a:latin typeface="맑은 고딕"/>
                <a:ea typeface="맑은 고딕"/>
              </a:rPr>
              <a:t>Argument of Member Variable</a:t>
            </a:r>
          </a:p>
          <a:p>
            <a:r>
              <a:rPr lang="en-US" altLang="ko-KR" dirty="0">
                <a:solidFill>
                  <a:srgbClr val="000000"/>
                </a:solidFill>
                <a:latin typeface="맑은 고딕"/>
                <a:ea typeface="맑은 고딕"/>
              </a:rPr>
              <a:t>Parameter &amp; Return Type of Methods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328943F-1D2E-468C-A430-67569F2EA71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42451" y="288885"/>
            <a:ext cx="3707934" cy="6282888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66881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31FCD-E6FB-4D48-8A2B-8C0C9ABBC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Specializations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72EB5-A629-486F-87BC-C8FA21C464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57250" y="2057399"/>
            <a:ext cx="3566160" cy="4023360"/>
          </a:xfrm>
        </p:spPr>
        <p:txBody>
          <a:bodyPr vert="horz" lIns="68580" tIns="34290" rIns="68580" bIns="34290" rtlCol="0" anchor="t">
            <a:normAutofit/>
          </a:bodyPr>
          <a:lstStyle/>
          <a:p>
            <a:r>
              <a:rPr lang="ko-KR" altLang="en-US" dirty="0"/>
              <a:t>두 번째 예제</a:t>
            </a:r>
            <a:r>
              <a:rPr lang="en-US" dirty="0"/>
              <a:t> stack&lt;</a:t>
            </a:r>
            <a:r>
              <a:rPr lang="en-US" dirty="0" err="1"/>
              <a:t>std</a:t>
            </a:r>
            <a:r>
              <a:rPr lang="en-US" dirty="0"/>
              <a:t>::string&gt;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string </a:t>
            </a:r>
            <a:r>
              <a:rPr lang="ko-KR" altLang="en-US" dirty="0"/>
              <a:t>에 한해서</a:t>
            </a:r>
            <a:endParaRPr lang="en-US" altLang="ko-KR" dirty="0"/>
          </a:p>
          <a:p>
            <a:pPr lvl="1"/>
            <a:r>
              <a:rPr lang="ko-KR" altLang="en-US" dirty="0"/>
              <a:t>별도로 정의된 클래스를 사용</a:t>
            </a:r>
            <a:endParaRPr lang="en-US" dirty="0"/>
          </a:p>
          <a:p>
            <a:endParaRPr lang="en-US" dirty="0"/>
          </a:p>
          <a:p>
            <a:pPr marL="34290" indent="0">
              <a:buNone/>
            </a:pPr>
            <a:r>
              <a:rPr lang="en-US" sz="2400" b="1" dirty="0"/>
              <a:t>Quiz</a:t>
            </a:r>
            <a:endParaRPr lang="en-US" sz="2000" b="1" dirty="0"/>
          </a:p>
          <a:p>
            <a:r>
              <a:rPr lang="ko-KR" altLang="en-US" dirty="0"/>
              <a:t>기저 컨테이너로</a:t>
            </a:r>
            <a:r>
              <a:rPr lang="en-US" altLang="ko-KR" dirty="0"/>
              <a:t> </a:t>
            </a:r>
            <a:r>
              <a:rPr lang="en-US" dirty="0" err="1"/>
              <a:t>std</a:t>
            </a:r>
            <a:r>
              <a:rPr lang="en-US" dirty="0"/>
              <a:t>::vector </a:t>
            </a:r>
            <a:r>
              <a:rPr lang="ko-KR" altLang="en-US" dirty="0"/>
              <a:t>가 아닌</a:t>
            </a:r>
            <a:endParaRPr lang="en-US" altLang="ko-KR" dirty="0"/>
          </a:p>
          <a:p>
            <a:r>
              <a:rPr lang="en-US" dirty="0" err="1"/>
              <a:t>std</a:t>
            </a:r>
            <a:r>
              <a:rPr lang="en-US" dirty="0"/>
              <a:t>::deque </a:t>
            </a:r>
            <a:r>
              <a:rPr lang="ko-KR" altLang="en-US" dirty="0"/>
              <a:t>를 사용하면</a:t>
            </a:r>
            <a:endParaRPr lang="en-US" altLang="ko-KR" dirty="0"/>
          </a:p>
          <a:p>
            <a:r>
              <a:rPr lang="ko-KR" altLang="en-US" dirty="0"/>
              <a:t>어떤 이득이 있을까</a:t>
            </a:r>
            <a:r>
              <a:rPr lang="en-US" altLang="ko-KR" dirty="0"/>
              <a:t>?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A7C1C8-C5FC-4896-A92B-53A7C9FF605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737565" y="2055626"/>
            <a:ext cx="3975849" cy="35067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382354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5CD3E-7B2A-4E96-8A69-FF2E562D4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Specializations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7DA41E38-B691-45C6-AE6D-216B29801B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2176" y="2057400"/>
            <a:ext cx="6414247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287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DA5CC-F324-4D17-8D23-173BC074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Specializations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3705A20-34CB-411F-8D67-3139C2F46E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128" y="2057400"/>
            <a:ext cx="6234343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2218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31FCD-E6FB-4D48-8A2B-8C0C9ABBC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Specializations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72EB5-A629-486F-87BC-C8FA21C464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68580" tIns="34290" rIns="68580" bIns="34290" rtlCol="0" anchor="t">
            <a:normAutofit/>
          </a:bodyPr>
          <a:lstStyle/>
          <a:p>
            <a:r>
              <a:rPr lang="en-US" dirty="0" err="1"/>
              <a:t>std</a:t>
            </a:r>
            <a:r>
              <a:rPr lang="en-US" dirty="0"/>
              <a:t>::vector&lt;bool&gt;</a:t>
            </a:r>
          </a:p>
          <a:p>
            <a:r>
              <a:rPr lang="en-US" dirty="0"/>
              <a:t>STL </a:t>
            </a:r>
            <a:r>
              <a:rPr lang="ko-KR" altLang="en-US" dirty="0"/>
              <a:t>에 볼 수 있는 </a:t>
            </a:r>
            <a:r>
              <a:rPr lang="en-US" altLang="ko-KR" dirty="0"/>
              <a:t>Specialization </a:t>
            </a:r>
            <a:r>
              <a:rPr lang="ko-KR" altLang="en-US" dirty="0"/>
              <a:t>중 가장 대표적인 사례</a:t>
            </a:r>
            <a:endParaRPr lang="en-US" altLang="ko-KR" dirty="0"/>
          </a:p>
          <a:p>
            <a:endParaRPr lang="en-US" dirty="0"/>
          </a:p>
          <a:p>
            <a:r>
              <a:rPr lang="ko-KR" altLang="en-US" dirty="0"/>
              <a:t>왜 </a:t>
            </a:r>
            <a:r>
              <a:rPr lang="en-US" altLang="ko-KR" dirty="0" err="1"/>
              <a:t>std</a:t>
            </a:r>
            <a:r>
              <a:rPr lang="en-US" altLang="ko-KR" dirty="0"/>
              <a:t>::vector&lt;bool&gt; </a:t>
            </a:r>
            <a:r>
              <a:rPr lang="ko-KR" altLang="en-US" dirty="0"/>
              <a:t>은 </a:t>
            </a:r>
            <a:r>
              <a:rPr lang="ko-KR" altLang="en-US" dirty="0" err="1"/>
              <a:t>따로이</a:t>
            </a:r>
            <a:r>
              <a:rPr lang="ko-KR" altLang="en-US" dirty="0"/>
              <a:t> 정의되었을까</a:t>
            </a:r>
            <a:r>
              <a:rPr lang="en-US" altLang="ko-KR" dirty="0"/>
              <a:t>?</a:t>
            </a:r>
          </a:p>
          <a:p>
            <a:r>
              <a:rPr lang="en-US" altLang="ko-KR" dirty="0"/>
              <a:t>bool </a:t>
            </a:r>
            <a:r>
              <a:rPr lang="ko-KR" altLang="en-US" dirty="0"/>
              <a:t>의 특징을 생각해보자</a:t>
            </a:r>
            <a:endParaRPr lang="en-US" altLang="ko-K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2427A2-EAF8-4DA2-BD2D-B98870861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0" y="4277897"/>
            <a:ext cx="5895888" cy="202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6817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18BCA-8481-40AE-93D2-365958D72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Overloading Class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3B554-C5DF-4396-BBA6-876F54662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68580" tIns="34290" rIns="68580" bIns="34290" rtlCol="0" anchor="t">
            <a:normAutofit/>
          </a:bodyPr>
          <a:lstStyle/>
          <a:p>
            <a:r>
              <a:rPr lang="ko-KR" altLang="en-US" dirty="0"/>
              <a:t>템플릿 클래스를 </a:t>
            </a:r>
            <a:r>
              <a:rPr lang="en-US" altLang="ko-KR" dirty="0"/>
              <a:t>overload </a:t>
            </a:r>
            <a:r>
              <a:rPr lang="ko-KR" altLang="en-US" dirty="0"/>
              <a:t>한 경우엔</a:t>
            </a:r>
            <a:r>
              <a:rPr lang="en-US" altLang="ko-KR" dirty="0"/>
              <a:t>,</a:t>
            </a:r>
            <a:endParaRPr lang="en-US" dirty="0"/>
          </a:p>
          <a:p>
            <a:r>
              <a:rPr lang="en-US" dirty="0" err="1"/>
              <a:t>std</a:t>
            </a:r>
            <a:r>
              <a:rPr lang="en-US" dirty="0"/>
              <a:t>::tuple </a:t>
            </a:r>
            <a:r>
              <a:rPr lang="ko-KR" altLang="en-US" dirty="0"/>
              <a:t>이 가장 대표적인 사례</a:t>
            </a:r>
            <a:endParaRPr lang="en-US" altLang="ko-KR" dirty="0"/>
          </a:p>
          <a:p>
            <a:endParaRPr lang="en-US" dirty="0">
              <a:hlinkClick r:id="rId2"/>
            </a:endParaRPr>
          </a:p>
          <a:p>
            <a:r>
              <a:rPr lang="en-US" dirty="0">
                <a:hlinkClick r:id="rId2"/>
              </a:rPr>
              <a:t>tuple.hpp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3002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DAE2CE1-2517-4AA8-84F2-8C1883095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 &amp; 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7FDF7F-6899-4642-9078-60DB542F57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2017.01.20</a:t>
            </a:r>
          </a:p>
          <a:p>
            <a:r>
              <a:rPr lang="ko-KR" altLang="en-US" sz="1800" dirty="0"/>
              <a:t>남 정호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71174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E1D6C-FD0C-4365-B8E4-6EE187A57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Macro &amp;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34D33-1165-4046-9F22-BF53AF2CD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68580" tIns="34290" rIns="68580" bIns="34290" rtlCol="0" anchor="t">
            <a:normAutofit/>
          </a:bodyPr>
          <a:lstStyle/>
          <a:p>
            <a:r>
              <a:rPr lang="ko-KR" altLang="en-US" dirty="0">
                <a:latin typeface="Corbel"/>
              </a:rPr>
              <a:t>템플릿이라는 개념은 우연히</a:t>
            </a:r>
            <a:r>
              <a:rPr lang="ko-KR" altLang="en-US" dirty="0">
                <a:latin typeface="맑은 고딕"/>
                <a:ea typeface="맑은 고딕"/>
              </a:rPr>
              <a:t> 발견되었다고 한다</a:t>
            </a:r>
            <a:r>
              <a:rPr lang="en-US" altLang="en-US" dirty="0">
                <a:latin typeface="맑은 고딕"/>
                <a:ea typeface="맑은 고딕"/>
              </a:rPr>
              <a:t>.</a:t>
            </a:r>
          </a:p>
          <a:p>
            <a:endParaRPr lang="en-US" altLang="en-US" dirty="0">
              <a:latin typeface="맑은 고딕"/>
              <a:ea typeface="맑은 고딕"/>
            </a:endParaRPr>
          </a:p>
          <a:p>
            <a:r>
              <a:rPr lang="en-US" altLang="en-US" dirty="0" err="1">
                <a:latin typeface="맑은 고딕"/>
                <a:ea typeface="맑은 고딕"/>
              </a:rPr>
              <a:t>옛날옛적</a:t>
            </a:r>
            <a:r>
              <a:rPr lang="en-US" altLang="en-US" dirty="0">
                <a:latin typeface="맑은 고딕"/>
                <a:ea typeface="맑은 고딕"/>
              </a:rPr>
              <a:t>, </a:t>
            </a:r>
            <a:r>
              <a:rPr lang="en-US" altLang="en-US" dirty="0" err="1">
                <a:latin typeface="맑은 고딕"/>
                <a:ea typeface="맑은 고딕"/>
              </a:rPr>
              <a:t>템플릿이</a:t>
            </a:r>
            <a:r>
              <a:rPr lang="en-US" altLang="en-US" dirty="0">
                <a:latin typeface="맑은 고딕"/>
                <a:ea typeface="맑은 고딕"/>
              </a:rPr>
              <a:t> </a:t>
            </a:r>
            <a:r>
              <a:rPr lang="en-US" altLang="en-US" dirty="0" err="1">
                <a:latin typeface="맑은 고딕"/>
                <a:ea typeface="맑은 고딕"/>
              </a:rPr>
              <a:t>없던</a:t>
            </a:r>
            <a:r>
              <a:rPr lang="en-US" altLang="en-US" dirty="0">
                <a:latin typeface="맑은 고딕"/>
                <a:ea typeface="맑은 고딕"/>
              </a:rPr>
              <a:t> </a:t>
            </a:r>
            <a:r>
              <a:rPr lang="en-US" altLang="en-US" dirty="0" err="1">
                <a:latin typeface="맑은 고딕"/>
                <a:ea typeface="맑은 고딕"/>
              </a:rPr>
              <a:t>시절의</a:t>
            </a:r>
            <a:r>
              <a:rPr lang="en-US" altLang="en-US" dirty="0">
                <a:latin typeface="맑은 고딕"/>
                <a:ea typeface="맑은 고딕"/>
              </a:rPr>
              <a:t> </a:t>
            </a:r>
            <a:r>
              <a:rPr lang="en-US" altLang="en-US" dirty="0" err="1">
                <a:latin typeface="맑은 고딕"/>
                <a:ea typeface="맑은 고딕"/>
              </a:rPr>
              <a:t>개발자들은</a:t>
            </a:r>
          </a:p>
          <a:p>
            <a:r>
              <a:rPr lang="en-US" altLang="en-US" dirty="0" err="1">
                <a:latin typeface="맑은 고딕"/>
                <a:ea typeface="맑은 고딕"/>
              </a:rPr>
              <a:t>매크로를</a:t>
            </a:r>
            <a:r>
              <a:rPr lang="en-US" altLang="en-US" dirty="0">
                <a:latin typeface="맑은 고딕"/>
                <a:ea typeface="맑은 고딕"/>
              </a:rPr>
              <a:t> </a:t>
            </a:r>
            <a:r>
              <a:rPr lang="en-US" altLang="en-US" dirty="0" err="1">
                <a:latin typeface="맑은 고딕"/>
                <a:ea typeface="맑은 고딕"/>
              </a:rPr>
              <a:t>사용해</a:t>
            </a:r>
            <a:r>
              <a:rPr lang="en-US" altLang="en-US" dirty="0">
                <a:latin typeface="맑은 고딕"/>
                <a:ea typeface="맑은 고딕"/>
              </a:rPr>
              <a:t> </a:t>
            </a:r>
            <a:r>
              <a:rPr lang="en-US" altLang="en-US" dirty="0" err="1">
                <a:latin typeface="맑은 고딕"/>
                <a:ea typeface="맑은 고딕"/>
              </a:rPr>
              <a:t>제네릭한</a:t>
            </a:r>
            <a:r>
              <a:rPr lang="en-US" altLang="en-US" dirty="0">
                <a:latin typeface="맑은 고딕"/>
                <a:ea typeface="맑은 고딕"/>
              </a:rPr>
              <a:t> </a:t>
            </a:r>
            <a:r>
              <a:rPr lang="en-US" altLang="en-US" dirty="0" err="1">
                <a:latin typeface="맑은 고딕"/>
                <a:ea typeface="맑은 고딕"/>
              </a:rPr>
              <a:t>객체들을</a:t>
            </a:r>
            <a:r>
              <a:rPr lang="en-US" altLang="en-US" dirty="0">
                <a:latin typeface="맑은 고딕"/>
                <a:ea typeface="맑은 고딕"/>
              </a:rPr>
              <a:t> </a:t>
            </a:r>
            <a:r>
              <a:rPr lang="en-US" altLang="en-US" dirty="0" err="1">
                <a:latin typeface="맑은 고딕"/>
                <a:ea typeface="맑은 고딕"/>
              </a:rPr>
              <a:t>만듦</a:t>
            </a:r>
          </a:p>
          <a:p>
            <a:r>
              <a:rPr lang="en-US" altLang="en-US" dirty="0">
                <a:latin typeface="맑은 고딕"/>
                <a:ea typeface="맑은 고딕"/>
                <a:hlinkClick r:id="rId2"/>
              </a:rPr>
              <a:t>What did people do before templates in C++?</a:t>
            </a:r>
          </a:p>
          <a:p>
            <a:endParaRPr lang="en-US" altLang="en-US" dirty="0">
              <a:latin typeface="맑은 고딕"/>
              <a:ea typeface="맑은 고딕"/>
            </a:endParaRPr>
          </a:p>
          <a:p>
            <a:r>
              <a:rPr lang="en-US" altLang="en-US" dirty="0">
                <a:latin typeface="맑은 고딕"/>
                <a:ea typeface="맑은 고딕"/>
              </a:rPr>
              <a:t>매크로 </a:t>
            </a:r>
            <a:r>
              <a:rPr lang="en-US" altLang="en-US" dirty="0" err="1">
                <a:latin typeface="맑은 고딕"/>
                <a:ea typeface="맑은 고딕"/>
              </a:rPr>
              <a:t>함수</a:t>
            </a:r>
            <a:endParaRPr lang="en-US" altLang="en-US" dirty="0">
              <a:latin typeface="맑은 고딕"/>
              <a:ea typeface="맑은 고딕"/>
            </a:endParaRPr>
          </a:p>
          <a:p>
            <a:r>
              <a:rPr lang="en-US" altLang="en-US" dirty="0">
                <a:latin typeface="맑은 고딕"/>
                <a:ea typeface="맑은 고딕"/>
              </a:rPr>
              <a:t>매크로 </a:t>
            </a:r>
            <a:r>
              <a:rPr lang="en-US" altLang="en-US" dirty="0" err="1">
                <a:latin typeface="맑은 고딕"/>
                <a:ea typeface="맑은 고딕"/>
              </a:rPr>
              <a:t>클래스</a:t>
            </a:r>
            <a:endParaRPr lang="en-US" altLang="en-US" dirty="0"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45303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4BDF8-B21C-43DB-B2C2-F64B5C93D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Macro</a:t>
            </a:r>
            <a:r>
              <a:rPr lang="ko-KR" altLang="en-US" dirty="0"/>
              <a:t> </a:t>
            </a:r>
            <a:r>
              <a:rPr lang="en-US" altLang="ko-KR" dirty="0"/>
              <a:t>&amp;</a:t>
            </a:r>
            <a:r>
              <a:rPr lang="ko-KR" altLang="en-US" dirty="0"/>
              <a:t> </a:t>
            </a:r>
            <a:r>
              <a:rPr lang="en-US" altLang="ko-KR" dirty="0"/>
              <a:t>Template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F308E-E4D1-423B-99DD-2EF5B439E31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오른쪽과 같이</a:t>
            </a:r>
            <a:endParaRPr lang="en-US" altLang="ko-KR" dirty="0"/>
          </a:p>
          <a:p>
            <a:r>
              <a:rPr lang="ko-KR" altLang="en-US" dirty="0"/>
              <a:t>매크로를 복잡하게 사용하다가</a:t>
            </a:r>
            <a:endParaRPr lang="en-US" altLang="ko-KR" dirty="0"/>
          </a:p>
          <a:p>
            <a:r>
              <a:rPr lang="ko-KR" altLang="en-US" dirty="0"/>
              <a:t>오늘날의 템플릿을 발견함</a:t>
            </a:r>
            <a:endParaRPr lang="en-US" altLang="ko-KR" dirty="0"/>
          </a:p>
          <a:p>
            <a:endParaRPr lang="en-US" dirty="0"/>
          </a:p>
          <a:p>
            <a:r>
              <a:rPr lang="ko-KR" altLang="en-US" dirty="0"/>
              <a:t>매크로 함수 </a:t>
            </a:r>
            <a:r>
              <a:rPr lang="en-US" altLang="ko-KR" dirty="0"/>
              <a:t>-&gt; </a:t>
            </a:r>
            <a:r>
              <a:rPr lang="ko-KR" altLang="en-US" dirty="0"/>
              <a:t>템플릿 함수</a:t>
            </a:r>
            <a:endParaRPr lang="en-US" altLang="ko-KR" dirty="0"/>
          </a:p>
          <a:p>
            <a:r>
              <a:rPr lang="ko-KR" altLang="en-US" dirty="0"/>
              <a:t>매크로 클래스 </a:t>
            </a:r>
            <a:r>
              <a:rPr lang="en-US" altLang="ko-KR" dirty="0"/>
              <a:t>-&gt; </a:t>
            </a:r>
            <a:r>
              <a:rPr lang="ko-KR" altLang="en-US" dirty="0"/>
              <a:t>템플릿 클래스</a:t>
            </a:r>
            <a:endParaRPr lang="en-US" dirty="0"/>
          </a:p>
          <a:p>
            <a:endParaRPr lang="en-US" dirty="0"/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EF31FDA5-24A6-419A-AC27-2E0AB35CAE9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334007" y="312652"/>
            <a:ext cx="3524768" cy="621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399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BB0A2-5789-4BD7-856A-B6E0D8102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Standard Template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CF286-733B-40FD-83EE-8815BA7965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표준 템플릿 라이브러리</a:t>
            </a:r>
            <a:endParaRPr lang="en-US" altLang="ko-KR" dirty="0"/>
          </a:p>
          <a:p>
            <a:r>
              <a:rPr lang="en-US" dirty="0"/>
              <a:t>C++ Templates </a:t>
            </a:r>
            <a:r>
              <a:rPr lang="ko-KR" altLang="en-US" dirty="0"/>
              <a:t>를 대표하는 라이브러리</a:t>
            </a:r>
            <a:endParaRPr lang="en-US" altLang="ko-KR" dirty="0"/>
          </a:p>
          <a:p>
            <a:endParaRPr lang="en-US" dirty="0"/>
          </a:p>
          <a:p>
            <a:r>
              <a:rPr lang="ko-KR" altLang="en-US" dirty="0"/>
              <a:t>크게 네 파트로 나뉨</a:t>
            </a:r>
            <a:endParaRPr lang="en-US" altLang="ko-KR" dirty="0"/>
          </a:p>
          <a:p>
            <a:pPr lvl="1"/>
            <a:r>
              <a:rPr lang="en-US" altLang="ko-KR" dirty="0"/>
              <a:t>Containers</a:t>
            </a:r>
          </a:p>
          <a:p>
            <a:pPr lvl="1"/>
            <a:r>
              <a:rPr lang="en-US" altLang="ko-KR" dirty="0"/>
              <a:t>Iterators</a:t>
            </a:r>
          </a:p>
          <a:p>
            <a:pPr lvl="1"/>
            <a:r>
              <a:rPr lang="en-US" altLang="ko-KR" dirty="0"/>
              <a:t>Algorithms</a:t>
            </a:r>
          </a:p>
          <a:p>
            <a:pPr lvl="1"/>
            <a:r>
              <a:rPr lang="en-US" altLang="ko-KR" dirty="0" err="1"/>
              <a:t>Fuctors</a:t>
            </a:r>
            <a:endParaRPr lang="en-US" altLang="ko-KR" dirty="0"/>
          </a:p>
          <a:p>
            <a:endParaRPr lang="en-US" dirty="0"/>
          </a:p>
          <a:p>
            <a:r>
              <a:rPr lang="en-US" dirty="0"/>
              <a:t>STL (Standard Template Library) </a:t>
            </a:r>
            <a:r>
              <a:rPr lang="ko-KR" altLang="en-US" dirty="0"/>
              <a:t>을 직접 </a:t>
            </a:r>
            <a:r>
              <a:rPr lang="ko-KR" altLang="en-US" dirty="0" err="1"/>
              <a:t>구현하다보면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템플릿에 통달할 수 있지 않을까</a:t>
            </a:r>
            <a:r>
              <a:rPr lang="en-US" altLang="ko-KR" dirty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531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BF1F7-54D2-44A3-B44E-48A96D939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Standard Template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DEE4D-C5C7-431A-AC97-2BA544400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참고자료</a:t>
            </a:r>
            <a:endParaRPr lang="en-US" altLang="ko-KR" dirty="0"/>
          </a:p>
          <a:p>
            <a:r>
              <a:rPr lang="en-US" dirty="0">
                <a:hlinkClick r:id="rId2"/>
              </a:rPr>
              <a:t>http://www.cplusplus.com/reference/</a:t>
            </a:r>
            <a:endParaRPr lang="en-US" dirty="0"/>
          </a:p>
          <a:p>
            <a:r>
              <a:rPr lang="en-US" dirty="0">
                <a:hlinkClick r:id="rId3"/>
              </a:rPr>
              <a:t>http://en.cppreference.com/w/cpp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126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EFBF8-4A83-4918-89D3-5536708BB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Template vs.</a:t>
            </a:r>
            <a:r>
              <a:rPr lang="en-US" altLang="ko-KR" dirty="0"/>
              <a:t> Generic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C5FBE-1A51-40BF-979B-34BD92080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68580" tIns="34290" rIns="68580" bIns="34290" rtlCol="0" anchor="t">
            <a:normAutofit/>
          </a:bodyPr>
          <a:lstStyle/>
          <a:p>
            <a:r>
              <a:rPr lang="en-US" dirty="0"/>
              <a:t>C++ </a:t>
            </a:r>
            <a:r>
              <a:rPr lang="ko-KR" altLang="en-US" dirty="0">
                <a:latin typeface="Corbel"/>
              </a:rPr>
              <a:t>의</a:t>
            </a:r>
            <a:r>
              <a:rPr lang="en-US" dirty="0"/>
              <a:t> Template </a:t>
            </a:r>
            <a:r>
              <a:rPr lang="ko-KR" altLang="en-US" dirty="0"/>
              <a:t>이</a:t>
            </a:r>
            <a:r>
              <a:rPr lang="ko-KR" altLang="en-US" dirty="0">
                <a:latin typeface="맑은 고딕"/>
                <a:ea typeface="맑은 고딕"/>
              </a:rPr>
              <a:t>,</a:t>
            </a:r>
            <a:endParaRPr lang="ko-KR" altLang="en-US" dirty="0"/>
          </a:p>
          <a:p>
            <a:r>
              <a:rPr lang="ko-KR" altLang="en-US" dirty="0">
                <a:latin typeface="Corbel"/>
              </a:rPr>
              <a:t>다른</a:t>
            </a:r>
            <a:r>
              <a:rPr lang="en-US" dirty="0"/>
              <a:t> </a:t>
            </a:r>
            <a:r>
              <a:rPr lang="ko-KR" altLang="en-US" dirty="0">
                <a:latin typeface="Corbel"/>
              </a:rPr>
              <a:t>언어</a:t>
            </a:r>
            <a:r>
              <a:rPr lang="ko-KR" altLang="en-US" dirty="0">
                <a:latin typeface="맑은 고딕"/>
                <a:ea typeface="맑은 고딕"/>
              </a:rPr>
              <a:t> (</a:t>
            </a:r>
            <a:r>
              <a:rPr lang="ko-KR" altLang="en-US" dirty="0" err="1">
                <a:latin typeface="맑은 고딕"/>
                <a:ea typeface="맑은 고딕"/>
              </a:rPr>
              <a:t>Java</a:t>
            </a:r>
            <a:r>
              <a:rPr lang="ko-KR" altLang="en-US" dirty="0">
                <a:latin typeface="맑은 고딕"/>
                <a:ea typeface="맑은 고딕"/>
              </a:rPr>
              <a:t>, C#, </a:t>
            </a:r>
            <a:r>
              <a:rPr lang="ko-KR" altLang="en-US" dirty="0" err="1">
                <a:latin typeface="맑은 고딕"/>
                <a:ea typeface="맑은 고딕"/>
              </a:rPr>
              <a:t>TypeScript</a:t>
            </a:r>
            <a:r>
              <a:rPr lang="ko-KR" altLang="en-US" dirty="0">
                <a:latin typeface="맑은 고딕"/>
                <a:ea typeface="맑은 고딕"/>
              </a:rPr>
              <a:t> 등) 의 </a:t>
            </a:r>
            <a:r>
              <a:rPr lang="ko-KR" altLang="en-US" dirty="0" err="1">
                <a:latin typeface="맑은 고딕"/>
                <a:ea typeface="맑은 고딕"/>
              </a:rPr>
              <a:t>Generic</a:t>
            </a:r>
            <a:r>
              <a:rPr lang="ko-KR" altLang="en-US" dirty="0">
                <a:latin typeface="맑은 고딕"/>
                <a:ea typeface="맑은 고딕"/>
              </a:rPr>
              <a:t> 과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어떻게 </a:t>
            </a:r>
            <a:r>
              <a:rPr lang="ko-KR" altLang="en-US" dirty="0" err="1">
                <a:latin typeface="맑은 고딕"/>
                <a:ea typeface="맑은 고딕"/>
              </a:rPr>
              <a:t>다른지</a:t>
            </a:r>
            <a:r>
              <a:rPr lang="ko-KR" altLang="en-US" dirty="0">
                <a:latin typeface="맑은 고딕"/>
                <a:ea typeface="맑은 고딕"/>
              </a:rPr>
              <a:t> 알아보자</a:t>
            </a:r>
          </a:p>
        </p:txBody>
      </p:sp>
    </p:spTree>
    <p:extLst>
      <p:ext uri="{BB962C8B-B14F-4D97-AF65-F5344CB8AC3E}">
        <p14:creationId xmlns:p14="http://schemas.microsoft.com/office/powerpoint/2010/main" val="1781599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EE1F59C-3C57-4426-8636-E66071FB2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Template vs. Generic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D3E47A7-6FCB-4F17-8D0F-4947A6086F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" indent="0">
              <a:buNone/>
            </a:pPr>
            <a:r>
              <a:rPr lang="en-US" sz="2800" b="1" dirty="0"/>
              <a:t>C++ Template</a:t>
            </a:r>
          </a:p>
          <a:p>
            <a:endParaRPr lang="en-US" altLang="ko-KR" dirty="0"/>
          </a:p>
          <a:p>
            <a:r>
              <a:rPr lang="en-US" altLang="ko-KR" dirty="0"/>
              <a:t>Macro </a:t>
            </a:r>
            <a:r>
              <a:rPr lang="ko-KR" altLang="en-US" dirty="0"/>
              <a:t>에서 진화한 코드 </a:t>
            </a:r>
            <a:r>
              <a:rPr lang="ko-KR" altLang="en-US" b="1" dirty="0">
                <a:solidFill>
                  <a:srgbClr val="FF0000"/>
                </a:solidFill>
              </a:rPr>
              <a:t>복제 도구</a:t>
            </a:r>
          </a:p>
          <a:p>
            <a:endParaRPr lang="ko-KR" altLang="en-US" dirty="0"/>
          </a:p>
          <a:p>
            <a:r>
              <a:rPr lang="ko-KR" altLang="en-US" b="1" dirty="0">
                <a:solidFill>
                  <a:srgbClr val="0070C0"/>
                </a:solidFill>
              </a:rPr>
              <a:t>새로운 타입</a:t>
            </a:r>
            <a:r>
              <a:rPr lang="ko-KR" altLang="en-US" dirty="0"/>
              <a:t>을 사용할 때마다</a:t>
            </a:r>
          </a:p>
          <a:p>
            <a:r>
              <a:rPr lang="ko-KR" altLang="en-US" b="1" dirty="0">
                <a:solidFill>
                  <a:srgbClr val="FF0000"/>
                </a:solidFill>
              </a:rPr>
              <a:t>새로운 코드</a:t>
            </a:r>
            <a:r>
              <a:rPr lang="ko-KR" altLang="en-US" dirty="0"/>
              <a:t>가 생성됨</a:t>
            </a:r>
          </a:p>
          <a:p>
            <a:endParaRPr lang="ko-KR" altLang="en-US" dirty="0"/>
          </a:p>
          <a:p>
            <a:r>
              <a:rPr lang="ko-KR" altLang="en-US" dirty="0"/>
              <a:t>다른 타입의 템플릿 클래스는 이름만 비슷할 뿐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아주 </a:t>
            </a:r>
            <a:r>
              <a:rPr lang="ko-KR" altLang="en-US" b="1" dirty="0">
                <a:solidFill>
                  <a:srgbClr val="FF0000"/>
                </a:solidFill>
              </a:rPr>
              <a:t>다른 </a:t>
            </a:r>
            <a:r>
              <a:rPr lang="en-US" altLang="ko-KR" b="1" dirty="0">
                <a:solidFill>
                  <a:srgbClr val="FF0000"/>
                </a:solidFill>
              </a:rPr>
              <a:t>(</a:t>
            </a:r>
            <a:r>
              <a:rPr lang="ko-KR" altLang="en-US" b="1" dirty="0">
                <a:solidFill>
                  <a:srgbClr val="FF0000"/>
                </a:solidFill>
              </a:rPr>
              <a:t>타입의</a:t>
            </a:r>
            <a:r>
              <a:rPr lang="en-US" altLang="ko-KR" b="1" dirty="0">
                <a:solidFill>
                  <a:srgbClr val="FF0000"/>
                </a:solidFill>
              </a:rPr>
              <a:t>) </a:t>
            </a:r>
            <a:r>
              <a:rPr lang="ko-KR" altLang="en-US" b="1" dirty="0">
                <a:solidFill>
                  <a:srgbClr val="FF0000"/>
                </a:solidFill>
              </a:rPr>
              <a:t>클래스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898502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ACC63D00-1EE0-4159-BF5A-6FF02000B7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458</TotalTime>
  <Words>873</Words>
  <Application>Microsoft Office PowerPoint</Application>
  <PresentationFormat>On-screen Show (4:3)</PresentationFormat>
  <Paragraphs>218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Menlo</vt:lpstr>
      <vt:lpstr>맑은 고딕</vt:lpstr>
      <vt:lpstr>Consolas</vt:lpstr>
      <vt:lpstr>Corbel</vt:lpstr>
      <vt:lpstr>Basis</vt:lpstr>
      <vt:lpstr>C++ Templates</vt:lpstr>
      <vt:lpstr>INDEX</vt:lpstr>
      <vt:lpstr>1. The Basics</vt:lpstr>
      <vt:lpstr>1. Macro &amp; Template</vt:lpstr>
      <vt:lpstr>1. Macro &amp; Template</vt:lpstr>
      <vt:lpstr>2. Standard Template Library</vt:lpstr>
      <vt:lpstr>2. Standard Template Library</vt:lpstr>
      <vt:lpstr>3. Template vs. Generic</vt:lpstr>
      <vt:lpstr>3. Template vs. Generic</vt:lpstr>
      <vt:lpstr>3. Template vs. Generic</vt:lpstr>
      <vt:lpstr>3. Template vs. Generic</vt:lpstr>
      <vt:lpstr>3. Template vs. Generic</vt:lpstr>
      <vt:lpstr>3. Template vs. Generic</vt:lpstr>
      <vt:lpstr>3. Template vs. Generic</vt:lpstr>
      <vt:lpstr>3. Template vs. Generic</vt:lpstr>
      <vt:lpstr>3. Template vs. Generic</vt:lpstr>
      <vt:lpstr>3. Template vs. Generic</vt:lpstr>
      <vt:lpstr>3. Template vs. Generic</vt:lpstr>
      <vt:lpstr>2. Function Templates</vt:lpstr>
      <vt:lpstr>1. Template Parameters</vt:lpstr>
      <vt:lpstr>1. Template Parameters</vt:lpstr>
      <vt:lpstr>2. Argument Deductions</vt:lpstr>
      <vt:lpstr>2. Argument Deductions</vt:lpstr>
      <vt:lpstr>2. Argument Deductions</vt:lpstr>
      <vt:lpstr>2. Argument Deductions</vt:lpstr>
      <vt:lpstr>3. Overloadings</vt:lpstr>
      <vt:lpstr>3. Overloadings</vt:lpstr>
      <vt:lpstr>3. Class Templates</vt:lpstr>
      <vt:lpstr>1. Implementations</vt:lpstr>
      <vt:lpstr>1. Implementations</vt:lpstr>
      <vt:lpstr>1. Implementations</vt:lpstr>
      <vt:lpstr>1. Implementations</vt:lpstr>
      <vt:lpstr>2. Specializations</vt:lpstr>
      <vt:lpstr>2. Specializations</vt:lpstr>
      <vt:lpstr>2. Specializations</vt:lpstr>
      <vt:lpstr>2. Specializations</vt:lpstr>
      <vt:lpstr>3. Overloading Class Templates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C++ Templates</dc:title>
  <dc:creator>Jeongho Nam</dc:creator>
  <cp:lastModifiedBy>Jeongho Nam</cp:lastModifiedBy>
  <cp:revision>16</cp:revision>
  <dcterms:created xsi:type="dcterms:W3CDTF">2018-01-18T10:50:27Z</dcterms:created>
  <dcterms:modified xsi:type="dcterms:W3CDTF">2018-01-20T00:27:11Z</dcterms:modified>
</cp:coreProperties>
</file>